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18288000" cy="10287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12F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6" d="100"/>
          <a:sy n="46" d="100"/>
        </p:scale>
        <p:origin x="534" y="4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100" b="1" i="0">
                <a:solidFill>
                  <a:srgbClr val="7D36E3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100" b="1" i="0">
                <a:solidFill>
                  <a:srgbClr val="7D36E3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100" b="1" i="0">
                <a:solidFill>
                  <a:srgbClr val="7D36E3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6838949" cy="1028699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26766" y="1019244"/>
            <a:ext cx="9834467" cy="32600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100" b="1" i="0">
                <a:solidFill>
                  <a:srgbClr val="7D36E3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82109" y="2700829"/>
            <a:ext cx="15523781" cy="50723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Relationship Id="rId30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43345" y="2992132"/>
            <a:ext cx="15201900" cy="395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31715" marR="5080" indent="-4819650">
              <a:lnSpc>
                <a:spcPct val="116199"/>
              </a:lnSpc>
              <a:spcBef>
                <a:spcPts val="100"/>
              </a:spcBef>
              <a:tabLst>
                <a:tab pos="8774430" algn="l"/>
              </a:tabLst>
            </a:pPr>
            <a:r>
              <a:rPr sz="11100" spc="385" dirty="0">
                <a:solidFill>
                  <a:srgbClr val="FFFFFF"/>
                </a:solidFill>
              </a:rPr>
              <a:t>Projeto</a:t>
            </a:r>
            <a:r>
              <a:rPr sz="11100" spc="535" dirty="0">
                <a:solidFill>
                  <a:srgbClr val="FFFFFF"/>
                </a:solidFill>
              </a:rPr>
              <a:t> </a:t>
            </a:r>
            <a:r>
              <a:rPr sz="11100" spc="330" dirty="0">
                <a:solidFill>
                  <a:srgbClr val="FFFFFF"/>
                </a:solidFill>
              </a:rPr>
              <a:t>-</a:t>
            </a:r>
            <a:r>
              <a:rPr sz="11100" spc="540" dirty="0">
                <a:solidFill>
                  <a:srgbClr val="FFFFFF"/>
                </a:solidFill>
              </a:rPr>
              <a:t> </a:t>
            </a:r>
            <a:r>
              <a:rPr sz="11100" spc="885" dirty="0">
                <a:solidFill>
                  <a:srgbClr val="FFFFFF"/>
                </a:solidFill>
              </a:rPr>
              <a:t>PI	</a:t>
            </a:r>
            <a:r>
              <a:rPr sz="11100" spc="-5" dirty="0">
                <a:solidFill>
                  <a:srgbClr val="FFFFFF"/>
                </a:solidFill>
              </a:rPr>
              <a:t>Grupo</a:t>
            </a:r>
            <a:r>
              <a:rPr sz="11100" spc="30" dirty="0">
                <a:solidFill>
                  <a:srgbClr val="FFFFFF"/>
                </a:solidFill>
              </a:rPr>
              <a:t> </a:t>
            </a:r>
            <a:r>
              <a:rPr sz="11100" spc="434" dirty="0">
                <a:solidFill>
                  <a:srgbClr val="FFFFFF"/>
                </a:solidFill>
              </a:rPr>
              <a:t>07 </a:t>
            </a:r>
            <a:r>
              <a:rPr sz="11100" spc="-3090" dirty="0">
                <a:solidFill>
                  <a:srgbClr val="FFFFFF"/>
                </a:solidFill>
              </a:rPr>
              <a:t> </a:t>
            </a:r>
            <a:r>
              <a:rPr sz="11100" spc="-405" dirty="0">
                <a:solidFill>
                  <a:srgbClr val="FFFFFF"/>
                </a:solidFill>
              </a:rPr>
              <a:t>Ideação</a:t>
            </a:r>
            <a:endParaRPr sz="11100"/>
          </a:p>
        </p:txBody>
      </p:sp>
      <p:grpSp>
        <p:nvGrpSpPr>
          <p:cNvPr id="4" name="object 4"/>
          <p:cNvGrpSpPr/>
          <p:nvPr/>
        </p:nvGrpSpPr>
        <p:grpSpPr>
          <a:xfrm>
            <a:off x="8711841" y="9857244"/>
            <a:ext cx="863600" cy="47625"/>
            <a:chOff x="8711841" y="9857244"/>
            <a:chExt cx="863600" cy="47625"/>
          </a:xfrm>
        </p:grpSpPr>
        <p:sp>
          <p:nvSpPr>
            <p:cNvPr id="5" name="object 5"/>
            <p:cNvSpPr/>
            <p:nvPr/>
          </p:nvSpPr>
          <p:spPr>
            <a:xfrm>
              <a:off x="8711841" y="9857244"/>
              <a:ext cx="863600" cy="47625"/>
            </a:xfrm>
            <a:custGeom>
              <a:avLst/>
              <a:gdLst/>
              <a:ahLst/>
              <a:cxnLst/>
              <a:rect l="l" t="t" r="r" b="b"/>
              <a:pathLst>
                <a:path w="863600" h="47625">
                  <a:moveTo>
                    <a:pt x="863396" y="0"/>
                  </a:moveTo>
                  <a:lnTo>
                    <a:pt x="0" y="0"/>
                  </a:lnTo>
                  <a:lnTo>
                    <a:pt x="0" y="47624"/>
                  </a:lnTo>
                  <a:lnTo>
                    <a:pt x="863396" y="47624"/>
                  </a:lnTo>
                  <a:lnTo>
                    <a:pt x="8633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973108" y="9857257"/>
              <a:ext cx="276225" cy="47625"/>
            </a:xfrm>
            <a:custGeom>
              <a:avLst/>
              <a:gdLst/>
              <a:ahLst/>
              <a:cxnLst/>
              <a:rect l="l" t="t" r="r" b="b"/>
              <a:pathLst>
                <a:path w="276225" h="47625">
                  <a:moveTo>
                    <a:pt x="43141" y="0"/>
                  </a:moveTo>
                  <a:lnTo>
                    <a:pt x="4660" y="0"/>
                  </a:lnTo>
                  <a:lnTo>
                    <a:pt x="2552" y="7658"/>
                  </a:lnTo>
                  <a:lnTo>
                    <a:pt x="647" y="19735"/>
                  </a:lnTo>
                  <a:lnTo>
                    <a:pt x="0" y="32600"/>
                  </a:lnTo>
                  <a:lnTo>
                    <a:pt x="901" y="47625"/>
                  </a:lnTo>
                  <a:lnTo>
                    <a:pt x="38836" y="47625"/>
                  </a:lnTo>
                  <a:lnTo>
                    <a:pt x="37325" y="33299"/>
                  </a:lnTo>
                  <a:lnTo>
                    <a:pt x="37998" y="20294"/>
                  </a:lnTo>
                  <a:lnTo>
                    <a:pt x="40055" y="8813"/>
                  </a:lnTo>
                  <a:lnTo>
                    <a:pt x="43141" y="0"/>
                  </a:lnTo>
                  <a:close/>
                </a:path>
                <a:path w="276225" h="47625">
                  <a:moveTo>
                    <a:pt x="275818" y="47625"/>
                  </a:moveTo>
                  <a:lnTo>
                    <a:pt x="264109" y="9296"/>
                  </a:lnTo>
                  <a:lnTo>
                    <a:pt x="255638" y="0"/>
                  </a:lnTo>
                  <a:lnTo>
                    <a:pt x="168783" y="0"/>
                  </a:lnTo>
                  <a:lnTo>
                    <a:pt x="150355" y="37299"/>
                  </a:lnTo>
                  <a:lnTo>
                    <a:pt x="149631" y="47625"/>
                  </a:lnTo>
                  <a:lnTo>
                    <a:pt x="186118" y="47625"/>
                  </a:lnTo>
                  <a:lnTo>
                    <a:pt x="186309" y="43091"/>
                  </a:lnTo>
                  <a:lnTo>
                    <a:pt x="187502" y="35255"/>
                  </a:lnTo>
                  <a:lnTo>
                    <a:pt x="189484" y="28727"/>
                  </a:lnTo>
                  <a:lnTo>
                    <a:pt x="192252" y="23406"/>
                  </a:lnTo>
                  <a:lnTo>
                    <a:pt x="196481" y="17030"/>
                  </a:lnTo>
                  <a:lnTo>
                    <a:pt x="202819" y="13500"/>
                  </a:lnTo>
                  <a:lnTo>
                    <a:pt x="221830" y="13500"/>
                  </a:lnTo>
                  <a:lnTo>
                    <a:pt x="239229" y="47625"/>
                  </a:lnTo>
                  <a:lnTo>
                    <a:pt x="275818" y="47625"/>
                  </a:lnTo>
                  <a:close/>
                </a:path>
              </a:pathLst>
            </a:custGeom>
            <a:solidFill>
              <a:srgbClr val="3112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25" y="544041"/>
            <a:ext cx="16230600" cy="4258310"/>
          </a:xfrm>
          <a:custGeom>
            <a:avLst/>
            <a:gdLst/>
            <a:ahLst/>
            <a:cxnLst/>
            <a:rect l="l" t="t" r="r" b="b"/>
            <a:pathLst>
              <a:path w="16230600" h="4258310">
                <a:moveTo>
                  <a:pt x="16230537" y="0"/>
                </a:moveTo>
                <a:lnTo>
                  <a:pt x="0" y="0"/>
                </a:lnTo>
                <a:lnTo>
                  <a:pt x="0" y="15240"/>
                </a:lnTo>
                <a:lnTo>
                  <a:pt x="0" y="4241647"/>
                </a:lnTo>
                <a:lnTo>
                  <a:pt x="0" y="4258157"/>
                </a:lnTo>
                <a:lnTo>
                  <a:pt x="16230537" y="4258157"/>
                </a:lnTo>
                <a:lnTo>
                  <a:pt x="16230537" y="4241965"/>
                </a:lnTo>
                <a:lnTo>
                  <a:pt x="16230537" y="4241647"/>
                </a:lnTo>
                <a:lnTo>
                  <a:pt x="16230537" y="15379"/>
                </a:lnTo>
                <a:lnTo>
                  <a:pt x="16214827" y="15379"/>
                </a:lnTo>
                <a:lnTo>
                  <a:pt x="16214827" y="4241647"/>
                </a:lnTo>
                <a:lnTo>
                  <a:pt x="15379" y="4241647"/>
                </a:lnTo>
                <a:lnTo>
                  <a:pt x="15379" y="15240"/>
                </a:lnTo>
                <a:lnTo>
                  <a:pt x="16230537" y="15240"/>
                </a:lnTo>
                <a:lnTo>
                  <a:pt x="16230537" y="0"/>
                </a:lnTo>
                <a:close/>
              </a:path>
            </a:pathLst>
          </a:custGeom>
          <a:solidFill>
            <a:srgbClr val="3112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26766" y="1019244"/>
            <a:ext cx="9834467" cy="3303467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 indent="-635" algn="ctr">
              <a:lnSpc>
                <a:spcPts val="8470"/>
              </a:lnSpc>
              <a:spcBef>
                <a:spcPts val="259"/>
              </a:spcBef>
            </a:pPr>
            <a:r>
              <a:rPr spc="340" dirty="0">
                <a:solidFill>
                  <a:srgbClr val="3112F5"/>
                </a:solidFill>
              </a:rPr>
              <a:t>PROJETO </a:t>
            </a:r>
            <a:r>
              <a:rPr spc="525" dirty="0">
                <a:solidFill>
                  <a:srgbClr val="3112F5"/>
                </a:solidFill>
              </a:rPr>
              <a:t>DE </a:t>
            </a:r>
            <a:r>
              <a:rPr spc="470" dirty="0">
                <a:solidFill>
                  <a:srgbClr val="3112F5"/>
                </a:solidFill>
              </a:rPr>
              <a:t>PI </a:t>
            </a:r>
            <a:r>
              <a:rPr spc="170" dirty="0">
                <a:solidFill>
                  <a:srgbClr val="3112F5"/>
                </a:solidFill>
              </a:rPr>
              <a:t>- </a:t>
            </a:r>
            <a:r>
              <a:rPr spc="175" dirty="0">
                <a:solidFill>
                  <a:srgbClr val="3112F5"/>
                </a:solidFill>
              </a:rPr>
              <a:t> </a:t>
            </a:r>
            <a:r>
              <a:rPr spc="250" dirty="0">
                <a:solidFill>
                  <a:srgbClr val="3112F5"/>
                </a:solidFill>
              </a:rPr>
              <a:t>MONITORAMENTO</a:t>
            </a:r>
            <a:r>
              <a:rPr spc="-60" dirty="0">
                <a:solidFill>
                  <a:srgbClr val="3112F5"/>
                </a:solidFill>
              </a:rPr>
              <a:t> </a:t>
            </a:r>
            <a:r>
              <a:rPr spc="525" dirty="0">
                <a:solidFill>
                  <a:srgbClr val="3112F5"/>
                </a:solidFill>
              </a:rPr>
              <a:t>DE </a:t>
            </a:r>
            <a:r>
              <a:rPr spc="-1975" dirty="0">
                <a:solidFill>
                  <a:srgbClr val="3112F5"/>
                </a:solidFill>
              </a:rPr>
              <a:t> </a:t>
            </a:r>
            <a:r>
              <a:rPr spc="195" dirty="0">
                <a:solidFill>
                  <a:srgbClr val="3112F5"/>
                </a:solidFill>
              </a:rPr>
              <a:t>MAQUINAS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145643"/>
            <a:ext cx="18287999" cy="41413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5188" y="726910"/>
            <a:ext cx="592074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480" dirty="0">
                <a:solidFill>
                  <a:srgbClr val="3112F5"/>
                </a:solidFill>
              </a:rPr>
              <a:t>INTEGRANTES</a:t>
            </a:r>
            <a:endParaRPr sz="6500" dirty="0">
              <a:solidFill>
                <a:srgbClr val="3112F5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80138" y="2441293"/>
            <a:ext cx="12710795" cy="6330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1450">
              <a:lnSpc>
                <a:spcPct val="100000"/>
              </a:lnSpc>
              <a:spcBef>
                <a:spcPts val="95"/>
              </a:spcBef>
              <a:tabLst>
                <a:tab pos="11140440" algn="l"/>
              </a:tabLst>
            </a:pPr>
            <a:r>
              <a:rPr sz="4250" b="1" spc="-80" dirty="0">
                <a:solidFill>
                  <a:srgbClr val="3112F5"/>
                </a:solidFill>
                <a:latin typeface="Century Gothic"/>
                <a:cs typeface="Century Gothic"/>
              </a:rPr>
              <a:t>nomes:	</a:t>
            </a:r>
            <a:r>
              <a:rPr sz="4250" b="1" spc="50" dirty="0">
                <a:solidFill>
                  <a:srgbClr val="3112F5"/>
                </a:solidFill>
                <a:latin typeface="Century Gothic"/>
                <a:cs typeface="Century Gothic"/>
              </a:rPr>
              <a:t>ra:</a:t>
            </a:r>
            <a:endParaRPr sz="425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3475"/>
              </a:spcBef>
              <a:tabLst>
                <a:tab pos="5721350" algn="l"/>
              </a:tabLst>
            </a:pPr>
            <a:r>
              <a:rPr sz="3200" b="1" spc="10" dirty="0">
                <a:solidFill>
                  <a:srgbClr val="1B181C"/>
                </a:solidFill>
                <a:latin typeface="Century Gothic"/>
                <a:cs typeface="Century Gothic"/>
              </a:rPr>
              <a:t>Anderson </a:t>
            </a:r>
            <a:r>
              <a:rPr sz="3200" b="1" spc="85" dirty="0">
                <a:solidFill>
                  <a:srgbClr val="1B181C"/>
                </a:solidFill>
                <a:latin typeface="Century Gothic"/>
                <a:cs typeface="Century Gothic"/>
              </a:rPr>
              <a:t>Souza</a:t>
            </a:r>
            <a:r>
              <a:rPr sz="3200" b="1" spc="15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195" dirty="0">
                <a:solidFill>
                  <a:srgbClr val="1B181C"/>
                </a:solidFill>
                <a:latin typeface="Century Gothic"/>
                <a:cs typeface="Century Gothic"/>
              </a:rPr>
              <a:t>de</a:t>
            </a:r>
            <a:r>
              <a:rPr sz="3200" b="1" spc="1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dirty="0">
                <a:solidFill>
                  <a:srgbClr val="1B181C"/>
                </a:solidFill>
                <a:latin typeface="Century Gothic"/>
                <a:cs typeface="Century Gothic"/>
              </a:rPr>
              <a:t>Oliveira	</a:t>
            </a:r>
            <a:r>
              <a:rPr sz="3200" b="1" spc="70" dirty="0">
                <a:solidFill>
                  <a:srgbClr val="1B181C"/>
                </a:solidFill>
                <a:latin typeface="Century Gothic"/>
                <a:cs typeface="Century Gothic"/>
              </a:rPr>
              <a:t>---------------------------</a:t>
            </a:r>
            <a:r>
              <a:rPr sz="3200" b="1" spc="-5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120" dirty="0">
                <a:solidFill>
                  <a:srgbClr val="1B181C"/>
                </a:solidFill>
                <a:latin typeface="Century Gothic"/>
                <a:cs typeface="Century Gothic"/>
              </a:rPr>
              <a:t>01211003</a:t>
            </a:r>
            <a:endParaRPr sz="32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1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tabLst>
                <a:tab pos="5128895" algn="l"/>
              </a:tabLst>
            </a:pPr>
            <a:r>
              <a:rPr sz="3200" b="1" spc="-45" dirty="0">
                <a:solidFill>
                  <a:srgbClr val="1B181C"/>
                </a:solidFill>
                <a:latin typeface="Century Gothic"/>
                <a:cs typeface="Century Gothic"/>
              </a:rPr>
              <a:t>Gabriel</a:t>
            </a:r>
            <a:r>
              <a:rPr sz="3200" b="1" spc="5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100" dirty="0">
                <a:solidFill>
                  <a:srgbClr val="1B181C"/>
                </a:solidFill>
                <a:latin typeface="Century Gothic"/>
                <a:cs typeface="Century Gothic"/>
              </a:rPr>
              <a:t>da</a:t>
            </a:r>
            <a:r>
              <a:rPr sz="3200" b="1" spc="1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100" dirty="0">
                <a:solidFill>
                  <a:srgbClr val="1B181C"/>
                </a:solidFill>
                <a:latin typeface="Century Gothic"/>
                <a:cs typeface="Century Gothic"/>
              </a:rPr>
              <a:t>Silva</a:t>
            </a:r>
            <a:r>
              <a:rPr sz="3200" b="1" spc="5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25" dirty="0">
                <a:solidFill>
                  <a:srgbClr val="1B181C"/>
                </a:solidFill>
                <a:latin typeface="Century Gothic"/>
                <a:cs typeface="Century Gothic"/>
              </a:rPr>
              <a:t>Teodoro	</a:t>
            </a:r>
            <a:r>
              <a:rPr sz="3200" b="1" spc="70" dirty="0">
                <a:solidFill>
                  <a:srgbClr val="1B181C"/>
                </a:solidFill>
                <a:latin typeface="Century Gothic"/>
                <a:cs typeface="Century Gothic"/>
              </a:rPr>
              <a:t>------------------------------</a:t>
            </a:r>
            <a:r>
              <a:rPr sz="3200" b="1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120" dirty="0">
                <a:solidFill>
                  <a:srgbClr val="1B181C"/>
                </a:solidFill>
                <a:latin typeface="Century Gothic"/>
                <a:cs typeface="Century Gothic"/>
              </a:rPr>
              <a:t>01211044</a:t>
            </a:r>
            <a:endParaRPr sz="32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1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</a:pPr>
            <a:r>
              <a:rPr sz="3200" b="1" spc="5" dirty="0">
                <a:solidFill>
                  <a:srgbClr val="1B181C"/>
                </a:solidFill>
                <a:latin typeface="Century Gothic"/>
                <a:cs typeface="Century Gothic"/>
              </a:rPr>
              <a:t>Henrique</a:t>
            </a:r>
            <a:r>
              <a:rPr sz="3200" b="1" spc="1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50" dirty="0">
                <a:solidFill>
                  <a:srgbClr val="1B181C"/>
                </a:solidFill>
                <a:latin typeface="Century Gothic"/>
                <a:cs typeface="Century Gothic"/>
              </a:rPr>
              <a:t>Danzo</a:t>
            </a:r>
            <a:r>
              <a:rPr sz="3200" b="1" spc="1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110" dirty="0">
                <a:solidFill>
                  <a:srgbClr val="1B181C"/>
                </a:solidFill>
                <a:latin typeface="Century Gothic"/>
                <a:cs typeface="Century Gothic"/>
              </a:rPr>
              <a:t>Baria</a:t>
            </a:r>
            <a:r>
              <a:rPr sz="3200" b="1" spc="1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70" dirty="0">
                <a:solidFill>
                  <a:srgbClr val="1B181C"/>
                </a:solidFill>
                <a:latin typeface="Century Gothic"/>
                <a:cs typeface="Century Gothic"/>
              </a:rPr>
              <a:t>----------------------------------</a:t>
            </a:r>
            <a:r>
              <a:rPr sz="3200" b="1" spc="1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120" dirty="0">
                <a:solidFill>
                  <a:srgbClr val="1B181C"/>
                </a:solidFill>
                <a:latin typeface="Century Gothic"/>
                <a:cs typeface="Century Gothic"/>
              </a:rPr>
              <a:t>01211057</a:t>
            </a:r>
            <a:endParaRPr sz="32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2795"/>
              </a:spcBef>
            </a:pPr>
            <a:r>
              <a:rPr sz="3200" b="1" spc="-10" dirty="0">
                <a:solidFill>
                  <a:srgbClr val="1B181C"/>
                </a:solidFill>
                <a:latin typeface="Century Gothic"/>
                <a:cs typeface="Century Gothic"/>
              </a:rPr>
              <a:t>Mateus</a:t>
            </a:r>
            <a:r>
              <a:rPr sz="3200" b="1" spc="1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55" dirty="0">
                <a:solidFill>
                  <a:srgbClr val="1B181C"/>
                </a:solidFill>
                <a:latin typeface="Century Gothic"/>
                <a:cs typeface="Century Gothic"/>
              </a:rPr>
              <a:t>Teixeira</a:t>
            </a:r>
            <a:r>
              <a:rPr sz="3200" b="1" spc="1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45" dirty="0">
                <a:solidFill>
                  <a:srgbClr val="1B181C"/>
                </a:solidFill>
                <a:latin typeface="Century Gothic"/>
                <a:cs typeface="Century Gothic"/>
              </a:rPr>
              <a:t>Folha</a:t>
            </a:r>
            <a:r>
              <a:rPr sz="3200" b="1" spc="1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70" dirty="0">
                <a:solidFill>
                  <a:srgbClr val="1B181C"/>
                </a:solidFill>
                <a:latin typeface="Century Gothic"/>
                <a:cs typeface="Century Gothic"/>
              </a:rPr>
              <a:t>----------------------------------</a:t>
            </a:r>
            <a:r>
              <a:rPr sz="3200" b="1" spc="1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120" dirty="0">
                <a:solidFill>
                  <a:srgbClr val="1B181C"/>
                </a:solidFill>
                <a:latin typeface="Century Gothic"/>
                <a:cs typeface="Century Gothic"/>
              </a:rPr>
              <a:t>01211093</a:t>
            </a:r>
            <a:endParaRPr sz="32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1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200" b="1" spc="25" dirty="0">
                <a:solidFill>
                  <a:srgbClr val="1B181C"/>
                </a:solidFill>
                <a:latin typeface="Century Gothic"/>
                <a:cs typeface="Century Gothic"/>
              </a:rPr>
              <a:t>Raoann</a:t>
            </a:r>
            <a:r>
              <a:rPr sz="3200" b="1" spc="5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75" dirty="0">
                <a:solidFill>
                  <a:srgbClr val="1B181C"/>
                </a:solidFill>
                <a:latin typeface="Century Gothic"/>
                <a:cs typeface="Century Gothic"/>
              </a:rPr>
              <a:t>Camara</a:t>
            </a:r>
            <a:r>
              <a:rPr sz="3200" b="1" spc="1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105" dirty="0">
                <a:solidFill>
                  <a:srgbClr val="1B181C"/>
                </a:solidFill>
                <a:latin typeface="Century Gothic"/>
                <a:cs typeface="Century Gothic"/>
              </a:rPr>
              <a:t>Gonçalves</a:t>
            </a:r>
            <a:r>
              <a:rPr sz="3200" b="1" spc="5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70" dirty="0">
                <a:solidFill>
                  <a:srgbClr val="1B181C"/>
                </a:solidFill>
                <a:latin typeface="Century Gothic"/>
                <a:cs typeface="Century Gothic"/>
              </a:rPr>
              <a:t>----------------------------</a:t>
            </a:r>
            <a:r>
              <a:rPr sz="3200" b="1" spc="1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120" dirty="0">
                <a:solidFill>
                  <a:srgbClr val="1B181C"/>
                </a:solidFill>
                <a:latin typeface="Century Gothic"/>
                <a:cs typeface="Century Gothic"/>
              </a:rPr>
              <a:t>01201118</a:t>
            </a:r>
            <a:endParaRPr sz="32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1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</a:pPr>
            <a:r>
              <a:rPr sz="3200" b="1" spc="30" dirty="0">
                <a:solidFill>
                  <a:srgbClr val="1B181C"/>
                </a:solidFill>
                <a:latin typeface="Century Gothic"/>
                <a:cs typeface="Century Gothic"/>
              </a:rPr>
              <a:t>Vinicius</a:t>
            </a:r>
            <a:r>
              <a:rPr sz="3200" b="1" spc="5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50" dirty="0">
                <a:solidFill>
                  <a:srgbClr val="1B181C"/>
                </a:solidFill>
                <a:latin typeface="Century Gothic"/>
                <a:cs typeface="Century Gothic"/>
              </a:rPr>
              <a:t>Augusto</a:t>
            </a:r>
            <a:r>
              <a:rPr sz="3200" b="1" spc="1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70" dirty="0">
                <a:solidFill>
                  <a:srgbClr val="1B181C"/>
                </a:solidFill>
                <a:latin typeface="Century Gothic"/>
                <a:cs typeface="Century Gothic"/>
              </a:rPr>
              <a:t>Ferreira</a:t>
            </a:r>
            <a:r>
              <a:rPr sz="3200" b="1" spc="1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195" dirty="0">
                <a:solidFill>
                  <a:srgbClr val="1B181C"/>
                </a:solidFill>
                <a:latin typeface="Century Gothic"/>
                <a:cs typeface="Century Gothic"/>
              </a:rPr>
              <a:t>de</a:t>
            </a:r>
            <a:r>
              <a:rPr sz="3200" b="1" spc="1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75" dirty="0">
                <a:solidFill>
                  <a:srgbClr val="1B181C"/>
                </a:solidFill>
                <a:latin typeface="Century Gothic"/>
                <a:cs typeface="Century Gothic"/>
              </a:rPr>
              <a:t>Lima</a:t>
            </a:r>
            <a:r>
              <a:rPr sz="3200" b="1" spc="1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70" dirty="0">
                <a:solidFill>
                  <a:srgbClr val="1B181C"/>
                </a:solidFill>
                <a:latin typeface="Century Gothic"/>
                <a:cs typeface="Century Gothic"/>
              </a:rPr>
              <a:t>---------------------</a:t>
            </a:r>
            <a:r>
              <a:rPr sz="3200" b="1" spc="1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120" dirty="0">
                <a:solidFill>
                  <a:srgbClr val="1B181C"/>
                </a:solidFill>
                <a:latin typeface="Century Gothic"/>
                <a:cs typeface="Century Gothic"/>
              </a:rPr>
              <a:t>01211125</a:t>
            </a:r>
            <a:endParaRPr sz="32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18726" y="1030424"/>
            <a:ext cx="15649575" cy="8229600"/>
            <a:chOff x="1318726" y="1030424"/>
            <a:chExt cx="15649575" cy="8229600"/>
          </a:xfrm>
        </p:grpSpPr>
        <p:sp>
          <p:nvSpPr>
            <p:cNvPr id="3" name="object 3"/>
            <p:cNvSpPr/>
            <p:nvPr/>
          </p:nvSpPr>
          <p:spPr>
            <a:xfrm>
              <a:off x="1318717" y="1030426"/>
              <a:ext cx="15649575" cy="8229600"/>
            </a:xfrm>
            <a:custGeom>
              <a:avLst/>
              <a:gdLst/>
              <a:ahLst/>
              <a:cxnLst/>
              <a:rect l="l" t="t" r="r" b="b"/>
              <a:pathLst>
                <a:path w="15649575" h="8229600">
                  <a:moveTo>
                    <a:pt x="15649486" y="0"/>
                  </a:moveTo>
                  <a:lnTo>
                    <a:pt x="15633180" y="0"/>
                  </a:lnTo>
                  <a:lnTo>
                    <a:pt x="15633180" y="16522"/>
                  </a:lnTo>
                  <a:lnTo>
                    <a:pt x="15633180" y="8212988"/>
                  </a:lnTo>
                  <a:lnTo>
                    <a:pt x="15963" y="8212988"/>
                  </a:lnTo>
                  <a:lnTo>
                    <a:pt x="15963" y="16522"/>
                  </a:lnTo>
                  <a:lnTo>
                    <a:pt x="15633180" y="16522"/>
                  </a:lnTo>
                  <a:lnTo>
                    <a:pt x="15633180" y="0"/>
                  </a:lnTo>
                  <a:lnTo>
                    <a:pt x="0" y="0"/>
                  </a:lnTo>
                  <a:lnTo>
                    <a:pt x="0" y="16522"/>
                  </a:lnTo>
                  <a:lnTo>
                    <a:pt x="0" y="8212988"/>
                  </a:lnTo>
                  <a:lnTo>
                    <a:pt x="0" y="8229498"/>
                  </a:lnTo>
                  <a:lnTo>
                    <a:pt x="15649486" y="8229498"/>
                  </a:lnTo>
                  <a:lnTo>
                    <a:pt x="15649486" y="8213293"/>
                  </a:lnTo>
                  <a:lnTo>
                    <a:pt x="15649486" y="8212988"/>
                  </a:lnTo>
                  <a:lnTo>
                    <a:pt x="15649486" y="16522"/>
                  </a:lnTo>
                  <a:lnTo>
                    <a:pt x="15649486" y="15976"/>
                  </a:lnTo>
                  <a:lnTo>
                    <a:pt x="15649486" y="0"/>
                  </a:lnTo>
                  <a:close/>
                </a:path>
              </a:pathLst>
            </a:custGeom>
            <a:solidFill>
              <a:srgbClr val="7D36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0179" y="5487626"/>
              <a:ext cx="95250" cy="952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0179" y="6744926"/>
              <a:ext cx="95250" cy="952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0179" y="7583125"/>
              <a:ext cx="95250" cy="9524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758895" y="1730441"/>
            <a:ext cx="1075690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spc="220" dirty="0">
                <a:solidFill>
                  <a:srgbClr val="3112F5"/>
                </a:solidFill>
              </a:rPr>
              <a:t>1-</a:t>
            </a:r>
            <a:r>
              <a:rPr sz="7000" spc="-15" dirty="0">
                <a:solidFill>
                  <a:srgbClr val="3112F5"/>
                </a:solidFill>
              </a:rPr>
              <a:t> </a:t>
            </a:r>
            <a:r>
              <a:rPr sz="7000" spc="229" dirty="0">
                <a:solidFill>
                  <a:srgbClr val="3112F5"/>
                </a:solidFill>
              </a:rPr>
              <a:t>OBJETIVO</a:t>
            </a:r>
            <a:r>
              <a:rPr sz="7000" spc="-15" dirty="0">
                <a:solidFill>
                  <a:srgbClr val="3112F5"/>
                </a:solidFill>
              </a:rPr>
              <a:t> </a:t>
            </a:r>
            <a:r>
              <a:rPr sz="7000" spc="310" dirty="0">
                <a:solidFill>
                  <a:srgbClr val="3112F5"/>
                </a:solidFill>
              </a:rPr>
              <a:t>DA</a:t>
            </a:r>
            <a:r>
              <a:rPr sz="7000" spc="-15" dirty="0">
                <a:solidFill>
                  <a:srgbClr val="3112F5"/>
                </a:solidFill>
              </a:rPr>
              <a:t> </a:t>
            </a:r>
            <a:r>
              <a:rPr sz="7000" spc="725" dirty="0">
                <a:solidFill>
                  <a:srgbClr val="3112F5"/>
                </a:solidFill>
              </a:rPr>
              <a:t>SPRINT</a:t>
            </a:r>
            <a:endParaRPr sz="7000" dirty="0">
              <a:solidFill>
                <a:srgbClr val="3112F5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48226" y="5255146"/>
            <a:ext cx="12350750" cy="26231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95"/>
              </a:spcBef>
            </a:pPr>
            <a:r>
              <a:rPr lang="pt-BR" sz="2200" spc="-10" dirty="0">
                <a:latin typeface="Courier New"/>
                <a:cs typeface="Courier New"/>
              </a:rPr>
              <a:t>E</a:t>
            </a:r>
            <a:r>
              <a:rPr sz="2200" spc="-10" dirty="0" err="1">
                <a:latin typeface="Courier New"/>
                <a:cs typeface="Courier New"/>
              </a:rPr>
              <a:t>scolher</a:t>
            </a:r>
            <a:r>
              <a:rPr sz="2200" spc="-35" dirty="0">
                <a:latin typeface="Courier New"/>
                <a:cs typeface="Courier New"/>
              </a:rPr>
              <a:t> </a:t>
            </a:r>
            <a:r>
              <a:rPr sz="2200" spc="10" dirty="0">
                <a:latin typeface="Courier New"/>
                <a:cs typeface="Courier New"/>
              </a:rPr>
              <a:t>e</a:t>
            </a:r>
            <a:r>
              <a:rPr sz="2200" spc="-35" dirty="0">
                <a:latin typeface="Courier New"/>
                <a:cs typeface="Courier New"/>
              </a:rPr>
              <a:t> </a:t>
            </a:r>
            <a:r>
              <a:rPr sz="2200" spc="-10" dirty="0">
                <a:latin typeface="Courier New"/>
                <a:cs typeface="Courier New"/>
              </a:rPr>
              <a:t>aprofundar</a:t>
            </a:r>
            <a:r>
              <a:rPr sz="2200" spc="-35" dirty="0">
                <a:latin typeface="Courier New"/>
                <a:cs typeface="Courier New"/>
              </a:rPr>
              <a:t> </a:t>
            </a:r>
            <a:r>
              <a:rPr sz="2200" dirty="0">
                <a:latin typeface="Courier New"/>
                <a:cs typeface="Courier New"/>
              </a:rPr>
              <a:t>em</a:t>
            </a:r>
            <a:r>
              <a:rPr sz="2200" spc="-35" dirty="0">
                <a:latin typeface="Courier New"/>
                <a:cs typeface="Courier New"/>
              </a:rPr>
              <a:t> </a:t>
            </a:r>
            <a:r>
              <a:rPr sz="2200" dirty="0">
                <a:latin typeface="Courier New"/>
                <a:cs typeface="Courier New"/>
              </a:rPr>
              <a:t>um</a:t>
            </a:r>
            <a:r>
              <a:rPr sz="2200" spc="-30" dirty="0">
                <a:latin typeface="Courier New"/>
                <a:cs typeface="Courier New"/>
              </a:rPr>
              <a:t> </a:t>
            </a:r>
            <a:r>
              <a:rPr sz="2200" spc="-10" dirty="0">
                <a:latin typeface="Courier New"/>
                <a:cs typeface="Courier New"/>
              </a:rPr>
              <a:t>projeto</a:t>
            </a:r>
            <a:r>
              <a:rPr sz="2200" spc="-35" dirty="0">
                <a:latin typeface="Courier New"/>
                <a:cs typeface="Courier New"/>
              </a:rPr>
              <a:t> </a:t>
            </a:r>
            <a:r>
              <a:rPr sz="2200" spc="-5" dirty="0">
                <a:latin typeface="Courier New"/>
                <a:cs typeface="Courier New"/>
              </a:rPr>
              <a:t>que</a:t>
            </a:r>
            <a:r>
              <a:rPr sz="2200" spc="-35" dirty="0">
                <a:latin typeface="Courier New"/>
                <a:cs typeface="Courier New"/>
              </a:rPr>
              <a:t> </a:t>
            </a:r>
            <a:r>
              <a:rPr sz="2200" spc="-10" dirty="0">
                <a:latin typeface="Courier New"/>
                <a:cs typeface="Courier New"/>
              </a:rPr>
              <a:t>gere</a:t>
            </a:r>
            <a:r>
              <a:rPr sz="2200" spc="-35" dirty="0">
                <a:latin typeface="Courier New"/>
                <a:cs typeface="Courier New"/>
              </a:rPr>
              <a:t> </a:t>
            </a:r>
            <a:r>
              <a:rPr sz="2200" spc="-10" dirty="0">
                <a:latin typeface="Courier New"/>
                <a:cs typeface="Courier New"/>
              </a:rPr>
              <a:t>conhecimento</a:t>
            </a:r>
            <a:r>
              <a:rPr sz="2200" spc="-30" dirty="0">
                <a:latin typeface="Courier New"/>
                <a:cs typeface="Courier New"/>
              </a:rPr>
              <a:t> </a:t>
            </a:r>
            <a:r>
              <a:rPr sz="2200" spc="-10" dirty="0">
                <a:latin typeface="Courier New"/>
                <a:cs typeface="Courier New"/>
              </a:rPr>
              <a:t>para</a:t>
            </a:r>
            <a:r>
              <a:rPr sz="2200" spc="-35" dirty="0">
                <a:latin typeface="Courier New"/>
                <a:cs typeface="Courier New"/>
              </a:rPr>
              <a:t> </a:t>
            </a:r>
            <a:r>
              <a:rPr sz="2200" spc="-10" dirty="0">
                <a:latin typeface="Courier New"/>
                <a:cs typeface="Courier New"/>
              </a:rPr>
              <a:t>cada</a:t>
            </a:r>
            <a:r>
              <a:rPr sz="2200" spc="-35" dirty="0">
                <a:latin typeface="Courier New"/>
                <a:cs typeface="Courier New"/>
              </a:rPr>
              <a:t> </a:t>
            </a:r>
            <a:r>
              <a:rPr sz="2200" dirty="0">
                <a:latin typeface="Courier New"/>
                <a:cs typeface="Courier New"/>
              </a:rPr>
              <a:t>um</a:t>
            </a:r>
            <a:r>
              <a:rPr sz="2200" spc="-35" dirty="0">
                <a:latin typeface="Courier New"/>
                <a:cs typeface="Courier New"/>
              </a:rPr>
              <a:t> </a:t>
            </a:r>
            <a:r>
              <a:rPr sz="2200" spc="-5" dirty="0">
                <a:latin typeface="Courier New"/>
                <a:cs typeface="Courier New"/>
              </a:rPr>
              <a:t>dos </a:t>
            </a:r>
            <a:r>
              <a:rPr sz="2200" spc="-1305" dirty="0">
                <a:latin typeface="Courier New"/>
                <a:cs typeface="Courier New"/>
              </a:rPr>
              <a:t> </a:t>
            </a:r>
            <a:r>
              <a:rPr sz="2200" spc="-10" dirty="0">
                <a:latin typeface="Courier New"/>
                <a:cs typeface="Courier New"/>
              </a:rPr>
              <a:t>integrantes</a:t>
            </a:r>
            <a:r>
              <a:rPr sz="2200" spc="-40" dirty="0">
                <a:latin typeface="Courier New"/>
                <a:cs typeface="Courier New"/>
              </a:rPr>
              <a:t> </a:t>
            </a:r>
            <a:r>
              <a:rPr sz="2200" dirty="0">
                <a:latin typeface="Courier New"/>
                <a:cs typeface="Courier New"/>
              </a:rPr>
              <a:t>do</a:t>
            </a:r>
            <a:r>
              <a:rPr sz="2200" spc="-35" dirty="0">
                <a:latin typeface="Courier New"/>
                <a:cs typeface="Courier New"/>
              </a:rPr>
              <a:t> </a:t>
            </a:r>
            <a:r>
              <a:rPr sz="2200" spc="-10" dirty="0">
                <a:latin typeface="Courier New"/>
                <a:cs typeface="Courier New"/>
              </a:rPr>
              <a:t>grupo</a:t>
            </a:r>
            <a:endParaRPr sz="22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45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lang="pt-BR" sz="2200" spc="-10" dirty="0">
                <a:latin typeface="Courier New"/>
                <a:cs typeface="Courier New"/>
              </a:rPr>
              <a:t>C</a:t>
            </a:r>
            <a:r>
              <a:rPr sz="2200" spc="-10" dirty="0" err="1">
                <a:latin typeface="Courier New"/>
                <a:cs typeface="Courier New"/>
              </a:rPr>
              <a:t>oncluir</a:t>
            </a:r>
            <a:r>
              <a:rPr sz="2200" spc="-40" dirty="0">
                <a:latin typeface="Courier New"/>
                <a:cs typeface="Courier New"/>
              </a:rPr>
              <a:t> </a:t>
            </a:r>
            <a:r>
              <a:rPr sz="2200" spc="-10" dirty="0">
                <a:latin typeface="Courier New"/>
                <a:cs typeface="Courier New"/>
              </a:rPr>
              <a:t>todas</a:t>
            </a:r>
            <a:r>
              <a:rPr sz="2200" spc="-35" dirty="0">
                <a:latin typeface="Courier New"/>
                <a:cs typeface="Courier New"/>
              </a:rPr>
              <a:t> </a:t>
            </a:r>
            <a:r>
              <a:rPr sz="2200" dirty="0">
                <a:latin typeface="Courier New"/>
                <a:cs typeface="Courier New"/>
              </a:rPr>
              <a:t>as</a:t>
            </a:r>
            <a:r>
              <a:rPr sz="2200" spc="-40" dirty="0">
                <a:latin typeface="Courier New"/>
                <a:cs typeface="Courier New"/>
              </a:rPr>
              <a:t> </a:t>
            </a:r>
            <a:r>
              <a:rPr sz="2200" spc="-10" dirty="0">
                <a:latin typeface="Courier New"/>
                <a:cs typeface="Courier New"/>
              </a:rPr>
              <a:t>atividades</a:t>
            </a:r>
            <a:r>
              <a:rPr sz="2200" spc="-35" dirty="0">
                <a:latin typeface="Courier New"/>
                <a:cs typeface="Courier New"/>
              </a:rPr>
              <a:t> </a:t>
            </a:r>
            <a:r>
              <a:rPr sz="2200" dirty="0">
                <a:latin typeface="Courier New"/>
                <a:cs typeface="Courier New"/>
              </a:rPr>
              <a:t>da</a:t>
            </a:r>
            <a:r>
              <a:rPr sz="2200" spc="-40" dirty="0">
                <a:latin typeface="Courier New"/>
                <a:cs typeface="Courier New"/>
              </a:rPr>
              <a:t> </a:t>
            </a:r>
            <a:r>
              <a:rPr sz="2200" spc="-10" dirty="0">
                <a:latin typeface="Courier New"/>
                <a:cs typeface="Courier New"/>
              </a:rPr>
              <a:t>sprint</a:t>
            </a:r>
            <a:r>
              <a:rPr sz="2200" spc="-35" dirty="0">
                <a:latin typeface="Courier New"/>
                <a:cs typeface="Courier New"/>
              </a:rPr>
              <a:t> </a:t>
            </a:r>
            <a:r>
              <a:rPr sz="2200" spc="-10" dirty="0">
                <a:latin typeface="Courier New"/>
                <a:cs typeface="Courier New"/>
              </a:rPr>
              <a:t>respeitando</a:t>
            </a:r>
            <a:r>
              <a:rPr sz="2200" spc="-40" dirty="0">
                <a:latin typeface="Courier New"/>
                <a:cs typeface="Courier New"/>
              </a:rPr>
              <a:t> </a:t>
            </a:r>
            <a:r>
              <a:rPr sz="2200" dirty="0">
                <a:latin typeface="Courier New"/>
                <a:cs typeface="Courier New"/>
              </a:rPr>
              <a:t>os</a:t>
            </a:r>
            <a:r>
              <a:rPr sz="2200" spc="-35" dirty="0">
                <a:latin typeface="Courier New"/>
                <a:cs typeface="Courier New"/>
              </a:rPr>
              <a:t> </a:t>
            </a:r>
            <a:r>
              <a:rPr sz="2200" spc="-10" dirty="0">
                <a:latin typeface="Courier New"/>
                <a:cs typeface="Courier New"/>
              </a:rPr>
              <a:t>prazos</a:t>
            </a:r>
            <a:endParaRPr sz="22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45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pt-BR" sz="2200" spc="-10" dirty="0">
                <a:latin typeface="Courier New"/>
                <a:cs typeface="Courier New"/>
              </a:rPr>
              <a:t>C</a:t>
            </a:r>
            <a:r>
              <a:rPr sz="2200" spc="-10" dirty="0" err="1">
                <a:latin typeface="Courier New"/>
                <a:cs typeface="Courier New"/>
              </a:rPr>
              <a:t>riar</a:t>
            </a:r>
            <a:r>
              <a:rPr sz="2200" spc="-35" dirty="0">
                <a:latin typeface="Courier New"/>
                <a:cs typeface="Courier New"/>
              </a:rPr>
              <a:t> </a:t>
            </a:r>
            <a:r>
              <a:rPr sz="2200" dirty="0">
                <a:latin typeface="Courier New"/>
                <a:cs typeface="Courier New"/>
              </a:rPr>
              <a:t>um</a:t>
            </a:r>
            <a:r>
              <a:rPr sz="2200" spc="-35" dirty="0">
                <a:latin typeface="Courier New"/>
                <a:cs typeface="Courier New"/>
              </a:rPr>
              <a:t> </a:t>
            </a:r>
            <a:r>
              <a:rPr sz="2200" spc="-10" dirty="0">
                <a:latin typeface="Courier New"/>
                <a:cs typeface="Courier New"/>
              </a:rPr>
              <a:t>projeto</a:t>
            </a:r>
            <a:r>
              <a:rPr sz="2200" spc="-35" dirty="0">
                <a:latin typeface="Courier New"/>
                <a:cs typeface="Courier New"/>
              </a:rPr>
              <a:t> </a:t>
            </a:r>
            <a:r>
              <a:rPr sz="2200" spc="-5" dirty="0">
                <a:latin typeface="Courier New"/>
                <a:cs typeface="Courier New"/>
              </a:rPr>
              <a:t>com</a:t>
            </a:r>
            <a:r>
              <a:rPr sz="2200" spc="-35" dirty="0">
                <a:latin typeface="Courier New"/>
                <a:cs typeface="Courier New"/>
              </a:rPr>
              <a:t> </a:t>
            </a:r>
            <a:r>
              <a:rPr sz="2200" spc="-10" dirty="0">
                <a:latin typeface="Courier New"/>
                <a:cs typeface="Courier New"/>
              </a:rPr>
              <a:t>funcionalidades</a:t>
            </a:r>
            <a:r>
              <a:rPr sz="2200" spc="-35" dirty="0">
                <a:latin typeface="Courier New"/>
                <a:cs typeface="Courier New"/>
              </a:rPr>
              <a:t> </a:t>
            </a:r>
            <a:r>
              <a:rPr sz="2200" spc="-5" dirty="0">
                <a:latin typeface="Courier New"/>
                <a:cs typeface="Courier New"/>
              </a:rPr>
              <a:t>que</a:t>
            </a:r>
            <a:r>
              <a:rPr sz="2200" spc="-35" dirty="0">
                <a:latin typeface="Courier New"/>
                <a:cs typeface="Courier New"/>
              </a:rPr>
              <a:t> </a:t>
            </a:r>
            <a:r>
              <a:rPr sz="2200" spc="-10" dirty="0">
                <a:latin typeface="Courier New"/>
                <a:cs typeface="Courier New"/>
              </a:rPr>
              <a:t>entreguem</a:t>
            </a:r>
            <a:r>
              <a:rPr sz="2200" spc="-35" dirty="0">
                <a:latin typeface="Courier New"/>
                <a:cs typeface="Courier New"/>
              </a:rPr>
              <a:t> </a:t>
            </a:r>
            <a:r>
              <a:rPr sz="2200" spc="-10" dirty="0">
                <a:latin typeface="Courier New"/>
                <a:cs typeface="Courier New"/>
              </a:rPr>
              <a:t>muito</a:t>
            </a:r>
            <a:r>
              <a:rPr sz="2200" spc="-35" dirty="0">
                <a:latin typeface="Courier New"/>
                <a:cs typeface="Courier New"/>
              </a:rPr>
              <a:t> </a:t>
            </a:r>
            <a:r>
              <a:rPr sz="2200" spc="-10" dirty="0">
                <a:latin typeface="Courier New"/>
                <a:cs typeface="Courier New"/>
              </a:rPr>
              <a:t>valor</a:t>
            </a:r>
            <a:r>
              <a:rPr sz="2200" spc="-35" dirty="0">
                <a:latin typeface="Courier New"/>
                <a:cs typeface="Courier New"/>
              </a:rPr>
              <a:t> </a:t>
            </a:r>
            <a:r>
              <a:rPr sz="2200" dirty="0">
                <a:latin typeface="Courier New"/>
                <a:cs typeface="Courier New"/>
              </a:rPr>
              <a:t>ao</a:t>
            </a:r>
            <a:r>
              <a:rPr sz="2200" spc="-35" dirty="0">
                <a:latin typeface="Courier New"/>
                <a:cs typeface="Courier New"/>
              </a:rPr>
              <a:t> </a:t>
            </a:r>
            <a:r>
              <a:rPr sz="2200" spc="-10" dirty="0">
                <a:latin typeface="Courier New"/>
                <a:cs typeface="Courier New"/>
              </a:rPr>
              <a:t>cliente</a:t>
            </a:r>
            <a:endParaRPr sz="2200" dirty="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68404" y="3995693"/>
            <a:ext cx="9803130" cy="5778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600" spc="10" dirty="0">
                <a:latin typeface="Courier New"/>
                <a:cs typeface="Courier New"/>
              </a:rPr>
              <a:t>O</a:t>
            </a:r>
            <a:r>
              <a:rPr sz="3600" spc="-65" dirty="0">
                <a:latin typeface="Courier New"/>
                <a:cs typeface="Courier New"/>
              </a:rPr>
              <a:t> </a:t>
            </a:r>
            <a:r>
              <a:rPr sz="3600" spc="-20" dirty="0">
                <a:latin typeface="Courier New"/>
                <a:cs typeface="Courier New"/>
              </a:rPr>
              <a:t>grupo</a:t>
            </a:r>
            <a:r>
              <a:rPr sz="3600" spc="-60" dirty="0">
                <a:latin typeface="Courier New"/>
                <a:cs typeface="Courier New"/>
              </a:rPr>
              <a:t> </a:t>
            </a:r>
            <a:r>
              <a:rPr sz="3600" spc="-15" dirty="0">
                <a:latin typeface="Courier New"/>
                <a:cs typeface="Courier New"/>
              </a:rPr>
              <a:t>tem</a:t>
            </a:r>
            <a:r>
              <a:rPr sz="3600" spc="-60" dirty="0">
                <a:latin typeface="Courier New"/>
                <a:cs typeface="Courier New"/>
              </a:rPr>
              <a:t> </a:t>
            </a:r>
            <a:r>
              <a:rPr sz="3600" spc="-20" dirty="0">
                <a:latin typeface="Courier New"/>
                <a:cs typeface="Courier New"/>
              </a:rPr>
              <a:t>como</a:t>
            </a:r>
            <a:r>
              <a:rPr sz="3600" spc="-60" dirty="0">
                <a:latin typeface="Courier New"/>
                <a:cs typeface="Courier New"/>
              </a:rPr>
              <a:t> </a:t>
            </a:r>
            <a:r>
              <a:rPr sz="3600" spc="-25" dirty="0">
                <a:latin typeface="Courier New"/>
                <a:cs typeface="Courier New"/>
              </a:rPr>
              <a:t>objetivo</a:t>
            </a:r>
            <a:r>
              <a:rPr sz="3600" spc="-60" dirty="0">
                <a:latin typeface="Courier New"/>
                <a:cs typeface="Courier New"/>
              </a:rPr>
              <a:t> </a:t>
            </a:r>
            <a:r>
              <a:rPr sz="3600" spc="-10" dirty="0">
                <a:latin typeface="Courier New"/>
                <a:cs typeface="Courier New"/>
              </a:rPr>
              <a:t>da</a:t>
            </a:r>
            <a:r>
              <a:rPr sz="3600" spc="-60" dirty="0">
                <a:latin typeface="Courier New"/>
                <a:cs typeface="Courier New"/>
              </a:rPr>
              <a:t> </a:t>
            </a:r>
            <a:r>
              <a:rPr sz="3600" spc="-25" dirty="0">
                <a:latin typeface="Courier New"/>
                <a:cs typeface="Courier New"/>
              </a:rPr>
              <a:t>Sprint:</a:t>
            </a:r>
            <a:endParaRPr sz="3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1461" y="1094536"/>
            <a:ext cx="15431135" cy="955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100" spc="425" dirty="0">
                <a:solidFill>
                  <a:srgbClr val="3112F5"/>
                </a:solidFill>
              </a:rPr>
              <a:t>2-PERGUNTAS</a:t>
            </a:r>
            <a:r>
              <a:rPr sz="6100" spc="5" dirty="0">
                <a:solidFill>
                  <a:srgbClr val="3112F5"/>
                </a:solidFill>
              </a:rPr>
              <a:t> </a:t>
            </a:r>
            <a:r>
              <a:rPr sz="6100" spc="280" dirty="0">
                <a:solidFill>
                  <a:srgbClr val="3112F5"/>
                </a:solidFill>
              </a:rPr>
              <a:t>QUE</a:t>
            </a:r>
            <a:r>
              <a:rPr sz="6100" dirty="0">
                <a:solidFill>
                  <a:srgbClr val="3112F5"/>
                </a:solidFill>
              </a:rPr>
              <a:t> </a:t>
            </a:r>
            <a:r>
              <a:rPr sz="6100" spc="254" dirty="0">
                <a:solidFill>
                  <a:srgbClr val="3112F5"/>
                </a:solidFill>
              </a:rPr>
              <a:t>DEVEM</a:t>
            </a:r>
            <a:r>
              <a:rPr sz="6100" spc="5" dirty="0">
                <a:solidFill>
                  <a:srgbClr val="3112F5"/>
                </a:solidFill>
              </a:rPr>
              <a:t> </a:t>
            </a:r>
            <a:r>
              <a:rPr sz="6100" spc="695" dirty="0">
                <a:solidFill>
                  <a:srgbClr val="3112F5"/>
                </a:solidFill>
              </a:rPr>
              <a:t>SER</a:t>
            </a:r>
            <a:r>
              <a:rPr sz="6100" spc="5" dirty="0">
                <a:solidFill>
                  <a:srgbClr val="3112F5"/>
                </a:solidFill>
              </a:rPr>
              <a:t> </a:t>
            </a:r>
            <a:r>
              <a:rPr sz="6100" spc="465" dirty="0">
                <a:solidFill>
                  <a:srgbClr val="3112F5"/>
                </a:solidFill>
              </a:rPr>
              <a:t>FEITAS:</a:t>
            </a:r>
            <a:endParaRPr sz="6100" dirty="0">
              <a:solidFill>
                <a:srgbClr val="3112F5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76515" y="2372823"/>
            <a:ext cx="15507335" cy="6342121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910"/>
              </a:spcBef>
              <a:tabLst>
                <a:tab pos="2003425" algn="l"/>
                <a:tab pos="3245485" algn="l"/>
                <a:tab pos="4488180" algn="l"/>
                <a:tab pos="5523865" algn="l"/>
                <a:tab pos="7180580" algn="l"/>
                <a:tab pos="7801609" algn="l"/>
              </a:tabLst>
            </a:pPr>
            <a:r>
              <a:rPr sz="2800" b="1" i="1" spc="140" dirty="0">
                <a:solidFill>
                  <a:srgbClr val="3112F5"/>
                </a:solidFill>
                <a:latin typeface="Trebuchet MS"/>
                <a:cs typeface="Trebuchet MS"/>
              </a:rPr>
              <a:t>1-Porque	</a:t>
            </a:r>
            <a:r>
              <a:rPr sz="2800" b="1" i="1" spc="-50" dirty="0">
                <a:solidFill>
                  <a:srgbClr val="3112F5"/>
                </a:solidFill>
                <a:latin typeface="Trebuchet MS"/>
                <a:cs typeface="Trebuchet MS"/>
              </a:rPr>
              <a:t>vamos	</a:t>
            </a:r>
            <a:r>
              <a:rPr sz="2800" b="1" i="1" spc="215" dirty="0">
                <a:solidFill>
                  <a:srgbClr val="3112F5"/>
                </a:solidFill>
                <a:latin typeface="Trebuchet MS"/>
                <a:cs typeface="Trebuchet MS"/>
              </a:rPr>
              <a:t>fazer	</a:t>
            </a:r>
            <a:r>
              <a:rPr sz="2800" b="1" i="1" spc="220" dirty="0">
                <a:solidFill>
                  <a:srgbClr val="3112F5"/>
                </a:solidFill>
                <a:latin typeface="Trebuchet MS"/>
                <a:cs typeface="Trebuchet MS"/>
              </a:rPr>
              <a:t>esse	</a:t>
            </a:r>
            <a:r>
              <a:rPr sz="2800" b="1" i="1" spc="204" dirty="0">
                <a:solidFill>
                  <a:srgbClr val="3112F5"/>
                </a:solidFill>
                <a:latin typeface="Trebuchet MS"/>
                <a:cs typeface="Trebuchet MS"/>
              </a:rPr>
              <a:t>projeto	</a:t>
            </a:r>
            <a:r>
              <a:rPr sz="2800" b="1" i="1" spc="40" dirty="0">
                <a:solidFill>
                  <a:srgbClr val="3112F5"/>
                </a:solidFill>
                <a:latin typeface="Trebuchet MS"/>
                <a:cs typeface="Trebuchet MS"/>
              </a:rPr>
              <a:t>de	</a:t>
            </a:r>
            <a:r>
              <a:rPr sz="2800" b="1" i="1" spc="459" dirty="0">
                <a:solidFill>
                  <a:srgbClr val="3112F5"/>
                </a:solidFill>
                <a:latin typeface="Trebuchet MS"/>
                <a:cs typeface="Trebuchet MS"/>
              </a:rPr>
              <a:t>PI?</a:t>
            </a:r>
            <a:endParaRPr sz="2800" b="1" dirty="0">
              <a:solidFill>
                <a:srgbClr val="3112F5"/>
              </a:solidFill>
              <a:latin typeface="Trebuchet MS"/>
              <a:cs typeface="Trebuchet MS"/>
            </a:endParaRPr>
          </a:p>
          <a:p>
            <a:pPr marL="139065" marR="845819">
              <a:lnSpc>
                <a:spcPts val="4050"/>
              </a:lnSpc>
              <a:spcBef>
                <a:spcPts val="250"/>
              </a:spcBef>
            </a:pPr>
            <a:r>
              <a:rPr sz="2600" b="1" dirty="0">
                <a:latin typeface="Courier New"/>
                <a:cs typeface="Courier New"/>
              </a:rPr>
              <a:t>R: </a:t>
            </a:r>
            <a:r>
              <a:rPr sz="2600" b="1" spc="-10" dirty="0">
                <a:latin typeface="Courier New"/>
                <a:cs typeface="Courier New"/>
              </a:rPr>
              <a:t>Para </a:t>
            </a:r>
            <a:r>
              <a:rPr sz="2600" b="1" spc="-15" dirty="0">
                <a:latin typeface="Courier New"/>
                <a:cs typeface="Courier New"/>
              </a:rPr>
              <a:t>facilitar </a:t>
            </a:r>
            <a:r>
              <a:rPr sz="2600" b="1" spc="15" dirty="0">
                <a:latin typeface="Courier New"/>
                <a:cs typeface="Courier New"/>
              </a:rPr>
              <a:t>a </a:t>
            </a:r>
            <a:r>
              <a:rPr sz="2600" b="1" spc="-10" dirty="0">
                <a:latin typeface="Courier New"/>
                <a:cs typeface="Courier New"/>
              </a:rPr>
              <a:t>Gestão </a:t>
            </a:r>
            <a:r>
              <a:rPr sz="2600" b="1" dirty="0">
                <a:latin typeface="Courier New"/>
                <a:cs typeface="Courier New"/>
              </a:rPr>
              <a:t>de </a:t>
            </a:r>
            <a:r>
              <a:rPr sz="2600" b="1" spc="-15" dirty="0">
                <a:latin typeface="Courier New"/>
                <a:cs typeface="Courier New"/>
              </a:rPr>
              <a:t>funcionários </a:t>
            </a:r>
            <a:r>
              <a:rPr sz="2600" b="1" dirty="0">
                <a:latin typeface="Courier New"/>
                <a:cs typeface="Courier New"/>
              </a:rPr>
              <a:t>em </a:t>
            </a:r>
            <a:r>
              <a:rPr sz="2600" b="1" spc="-10" dirty="0">
                <a:latin typeface="Courier New"/>
                <a:cs typeface="Courier New"/>
              </a:rPr>
              <a:t>Call Center </a:t>
            </a:r>
            <a:r>
              <a:rPr sz="2600" b="1" spc="-5" dirty="0">
                <a:latin typeface="Courier New"/>
                <a:cs typeface="Courier New"/>
              </a:rPr>
              <a:t>por </a:t>
            </a:r>
            <a:r>
              <a:rPr sz="2600" b="1" spc="-10" dirty="0">
                <a:latin typeface="Courier New"/>
                <a:cs typeface="Courier New"/>
              </a:rPr>
              <a:t>meio </a:t>
            </a:r>
            <a:r>
              <a:rPr sz="2600" b="1" dirty="0">
                <a:latin typeface="Courier New"/>
                <a:cs typeface="Courier New"/>
              </a:rPr>
              <a:t>de </a:t>
            </a:r>
            <a:r>
              <a:rPr sz="2600" b="1" spc="5" dirty="0">
                <a:latin typeface="Courier New"/>
                <a:cs typeface="Courier New"/>
              </a:rPr>
              <a:t> </a:t>
            </a:r>
            <a:r>
              <a:rPr sz="2600" b="1" spc="-15" dirty="0">
                <a:latin typeface="Courier New"/>
                <a:cs typeface="Courier New"/>
              </a:rPr>
              <a:t>monitoramento</a:t>
            </a:r>
            <a:r>
              <a:rPr sz="2600" b="1" spc="-35" dirty="0">
                <a:latin typeface="Courier New"/>
                <a:cs typeface="Courier New"/>
              </a:rPr>
              <a:t> </a:t>
            </a:r>
            <a:r>
              <a:rPr sz="2600" b="1" dirty="0">
                <a:latin typeface="Courier New"/>
                <a:cs typeface="Courier New"/>
              </a:rPr>
              <a:t>de</a:t>
            </a:r>
            <a:r>
              <a:rPr sz="2600" b="1" spc="-30" dirty="0">
                <a:latin typeface="Courier New"/>
                <a:cs typeface="Courier New"/>
              </a:rPr>
              <a:t> </a:t>
            </a:r>
            <a:r>
              <a:rPr sz="2600" b="1" spc="-10" dirty="0">
                <a:latin typeface="Courier New"/>
                <a:cs typeface="Courier New"/>
              </a:rPr>
              <a:t>hadware</a:t>
            </a:r>
            <a:r>
              <a:rPr sz="2600" b="1" spc="-30" dirty="0">
                <a:latin typeface="Courier New"/>
                <a:cs typeface="Courier New"/>
              </a:rPr>
              <a:t> </a:t>
            </a:r>
            <a:r>
              <a:rPr sz="2600" b="1" spc="15" dirty="0">
                <a:latin typeface="Courier New"/>
                <a:cs typeface="Courier New"/>
              </a:rPr>
              <a:t>e</a:t>
            </a:r>
            <a:r>
              <a:rPr sz="2600" b="1" spc="-30" dirty="0">
                <a:latin typeface="Courier New"/>
                <a:cs typeface="Courier New"/>
              </a:rPr>
              <a:t> </a:t>
            </a:r>
            <a:r>
              <a:rPr sz="2600" b="1" spc="-15" dirty="0">
                <a:latin typeface="Courier New"/>
                <a:cs typeface="Courier New"/>
              </a:rPr>
              <a:t>processos</a:t>
            </a:r>
            <a:r>
              <a:rPr sz="2600" b="1" spc="-35" dirty="0">
                <a:latin typeface="Courier New"/>
                <a:cs typeface="Courier New"/>
              </a:rPr>
              <a:t> </a:t>
            </a:r>
            <a:r>
              <a:rPr sz="2600" b="1" spc="-10" dirty="0">
                <a:latin typeface="Courier New"/>
                <a:cs typeface="Courier New"/>
              </a:rPr>
              <a:t>afim</a:t>
            </a:r>
            <a:r>
              <a:rPr sz="2600" b="1" spc="-30" dirty="0">
                <a:latin typeface="Courier New"/>
                <a:cs typeface="Courier New"/>
              </a:rPr>
              <a:t> </a:t>
            </a:r>
            <a:r>
              <a:rPr sz="2600" b="1" dirty="0">
                <a:latin typeface="Courier New"/>
                <a:cs typeface="Courier New"/>
              </a:rPr>
              <a:t>de</a:t>
            </a:r>
            <a:r>
              <a:rPr sz="2600" b="1" spc="-30" dirty="0">
                <a:latin typeface="Courier New"/>
                <a:cs typeface="Courier New"/>
              </a:rPr>
              <a:t> </a:t>
            </a:r>
            <a:r>
              <a:rPr sz="2600" b="1" spc="-10" dirty="0">
                <a:latin typeface="Courier New"/>
                <a:cs typeface="Courier New"/>
              </a:rPr>
              <a:t>obter</a:t>
            </a:r>
            <a:r>
              <a:rPr sz="2600" b="1" spc="-30" dirty="0">
                <a:latin typeface="Courier New"/>
                <a:cs typeface="Courier New"/>
              </a:rPr>
              <a:t> </a:t>
            </a:r>
            <a:r>
              <a:rPr sz="2600" b="1" spc="-10" dirty="0">
                <a:latin typeface="Courier New"/>
                <a:cs typeface="Courier New"/>
              </a:rPr>
              <a:t>novos</a:t>
            </a:r>
            <a:r>
              <a:rPr sz="2600" b="1" spc="-35" dirty="0">
                <a:latin typeface="Courier New"/>
                <a:cs typeface="Courier New"/>
              </a:rPr>
              <a:t> </a:t>
            </a:r>
            <a:r>
              <a:rPr sz="2600" b="1" spc="-15" dirty="0">
                <a:latin typeface="Courier New"/>
                <a:cs typeface="Courier New"/>
              </a:rPr>
              <a:t>conhecimentos.</a:t>
            </a:r>
            <a:endParaRPr sz="2600" b="1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5150" b="1" dirty="0">
              <a:latin typeface="Courier New"/>
              <a:cs typeface="Courier New"/>
            </a:endParaRPr>
          </a:p>
          <a:p>
            <a:pPr marL="139065">
              <a:lnSpc>
                <a:spcPct val="100000"/>
              </a:lnSpc>
              <a:tabLst>
                <a:tab pos="996950" algn="l"/>
                <a:tab pos="1854200" algn="l"/>
                <a:tab pos="3783965" algn="l"/>
                <a:tab pos="5284470" algn="l"/>
                <a:tab pos="6142355" algn="l"/>
                <a:tab pos="7214234" algn="l"/>
                <a:tab pos="7857490" algn="l"/>
                <a:tab pos="9144000" algn="l"/>
                <a:tab pos="9787255" algn="l"/>
              </a:tabLst>
            </a:pPr>
            <a:r>
              <a:rPr sz="2900" b="1" i="1" spc="95" dirty="0">
                <a:solidFill>
                  <a:srgbClr val="3112F5"/>
                </a:solidFill>
                <a:latin typeface="Trebuchet MS"/>
                <a:cs typeface="Trebuchet MS"/>
              </a:rPr>
              <a:t>2-O	</a:t>
            </a:r>
            <a:r>
              <a:rPr sz="2900" b="1" i="1" spc="45" dirty="0">
                <a:solidFill>
                  <a:srgbClr val="3112F5"/>
                </a:solidFill>
                <a:latin typeface="Trebuchet MS"/>
                <a:cs typeface="Trebuchet MS"/>
              </a:rPr>
              <a:t>que	</a:t>
            </a:r>
            <a:r>
              <a:rPr sz="2900" b="1" i="1" spc="35" dirty="0">
                <a:solidFill>
                  <a:srgbClr val="3112F5"/>
                </a:solidFill>
                <a:latin typeface="Trebuchet MS"/>
                <a:cs typeface="Trebuchet MS"/>
              </a:rPr>
              <a:t>queremos	</a:t>
            </a:r>
            <a:r>
              <a:rPr sz="2900" b="1" i="1" spc="100" dirty="0">
                <a:solidFill>
                  <a:srgbClr val="3112F5"/>
                </a:solidFill>
                <a:latin typeface="Trebuchet MS"/>
                <a:cs typeface="Trebuchet MS"/>
              </a:rPr>
              <a:t>ganhar	</a:t>
            </a:r>
            <a:r>
              <a:rPr sz="2900" b="1" i="1" spc="-135" dirty="0">
                <a:solidFill>
                  <a:srgbClr val="3112F5"/>
                </a:solidFill>
                <a:latin typeface="Trebuchet MS"/>
                <a:cs typeface="Trebuchet MS"/>
              </a:rPr>
              <a:t>com	</a:t>
            </a:r>
            <a:r>
              <a:rPr sz="2900" b="1" i="1" spc="380" dirty="0">
                <a:solidFill>
                  <a:srgbClr val="3112F5"/>
                </a:solidFill>
                <a:latin typeface="Trebuchet MS"/>
                <a:cs typeface="Trebuchet MS"/>
              </a:rPr>
              <a:t>isso	</a:t>
            </a:r>
            <a:r>
              <a:rPr sz="2900" b="1" i="1" spc="60" dirty="0">
                <a:solidFill>
                  <a:srgbClr val="3112F5"/>
                </a:solidFill>
                <a:latin typeface="Trebuchet MS"/>
                <a:cs typeface="Trebuchet MS"/>
              </a:rPr>
              <a:t>no	</a:t>
            </a:r>
            <a:r>
              <a:rPr sz="2900" b="1" i="1" spc="409" dirty="0">
                <a:solidFill>
                  <a:srgbClr val="3112F5"/>
                </a:solidFill>
                <a:latin typeface="Trebuchet MS"/>
                <a:cs typeface="Trebuchet MS"/>
              </a:rPr>
              <a:t>final	</a:t>
            </a:r>
            <a:r>
              <a:rPr sz="2900" b="1" i="1" spc="15" dirty="0">
                <a:solidFill>
                  <a:srgbClr val="3112F5"/>
                </a:solidFill>
                <a:latin typeface="Trebuchet MS"/>
                <a:cs typeface="Trebuchet MS"/>
              </a:rPr>
              <a:t>do	</a:t>
            </a:r>
            <a:r>
              <a:rPr sz="2900" b="1" i="1" spc="180" dirty="0">
                <a:solidFill>
                  <a:srgbClr val="3112F5"/>
                </a:solidFill>
                <a:latin typeface="Trebuchet MS"/>
                <a:cs typeface="Trebuchet MS"/>
              </a:rPr>
              <a:t>semestre?</a:t>
            </a:r>
            <a:endParaRPr sz="2900" b="1" dirty="0">
              <a:solidFill>
                <a:srgbClr val="3112F5"/>
              </a:solidFill>
              <a:latin typeface="Trebuchet MS"/>
              <a:cs typeface="Trebuchet MS"/>
            </a:endParaRPr>
          </a:p>
          <a:p>
            <a:pPr marL="139065" marR="5080">
              <a:lnSpc>
                <a:spcPct val="125000"/>
              </a:lnSpc>
              <a:spcBef>
                <a:spcPts val="90"/>
              </a:spcBef>
            </a:pPr>
            <a:r>
              <a:rPr sz="2600" b="1" dirty="0">
                <a:latin typeface="Courier New"/>
                <a:cs typeface="Courier New"/>
              </a:rPr>
              <a:t>R:</a:t>
            </a:r>
            <a:r>
              <a:rPr sz="2600" b="1" spc="-35" dirty="0">
                <a:latin typeface="Courier New"/>
                <a:cs typeface="Courier New"/>
              </a:rPr>
              <a:t> </a:t>
            </a:r>
            <a:r>
              <a:rPr sz="2600" b="1" spc="-10" dirty="0">
                <a:latin typeface="Courier New"/>
                <a:cs typeface="Courier New"/>
              </a:rPr>
              <a:t>Queremos</a:t>
            </a:r>
            <a:r>
              <a:rPr sz="2600" b="1" spc="-35" dirty="0">
                <a:latin typeface="Courier New"/>
                <a:cs typeface="Courier New"/>
              </a:rPr>
              <a:t> </a:t>
            </a:r>
            <a:r>
              <a:rPr sz="2600" b="1" spc="-10" dirty="0">
                <a:latin typeface="Courier New"/>
                <a:cs typeface="Courier New"/>
              </a:rPr>
              <a:t>ganhar</a:t>
            </a:r>
            <a:r>
              <a:rPr sz="2600" b="1" spc="-35" dirty="0">
                <a:latin typeface="Courier New"/>
                <a:cs typeface="Courier New"/>
              </a:rPr>
              <a:t> </a:t>
            </a:r>
            <a:r>
              <a:rPr sz="2600" b="1" spc="-10" dirty="0">
                <a:latin typeface="Courier New"/>
                <a:cs typeface="Courier New"/>
              </a:rPr>
              <a:t>novos</a:t>
            </a:r>
            <a:r>
              <a:rPr sz="2600" b="1" spc="-35" dirty="0">
                <a:latin typeface="Courier New"/>
                <a:cs typeface="Courier New"/>
              </a:rPr>
              <a:t> </a:t>
            </a:r>
            <a:r>
              <a:rPr sz="2600" b="1" spc="-15" dirty="0">
                <a:latin typeface="Courier New"/>
                <a:cs typeface="Courier New"/>
              </a:rPr>
              <a:t>conhecimentos</a:t>
            </a:r>
            <a:r>
              <a:rPr sz="2600" b="1" spc="-30" dirty="0">
                <a:latin typeface="Courier New"/>
                <a:cs typeface="Courier New"/>
              </a:rPr>
              <a:t> </a:t>
            </a:r>
            <a:r>
              <a:rPr sz="2600" b="1" spc="-10" dirty="0">
                <a:latin typeface="Courier New"/>
                <a:cs typeface="Courier New"/>
              </a:rPr>
              <a:t>técnicos</a:t>
            </a:r>
            <a:r>
              <a:rPr sz="2600" b="1" spc="-35" dirty="0">
                <a:latin typeface="Courier New"/>
                <a:cs typeface="Courier New"/>
              </a:rPr>
              <a:t> </a:t>
            </a:r>
            <a:r>
              <a:rPr sz="2600" b="1" spc="15" dirty="0">
                <a:latin typeface="Courier New"/>
                <a:cs typeface="Courier New"/>
              </a:rPr>
              <a:t>e</a:t>
            </a:r>
            <a:r>
              <a:rPr sz="2600" b="1" spc="-35" dirty="0">
                <a:latin typeface="Courier New"/>
                <a:cs typeface="Courier New"/>
              </a:rPr>
              <a:t> </a:t>
            </a:r>
            <a:r>
              <a:rPr sz="2600" b="1" spc="-15" dirty="0">
                <a:latin typeface="Courier New"/>
                <a:cs typeface="Courier New"/>
              </a:rPr>
              <a:t>analíticos</a:t>
            </a:r>
            <a:r>
              <a:rPr sz="2600" b="1" spc="-35" dirty="0">
                <a:latin typeface="Courier New"/>
                <a:cs typeface="Courier New"/>
              </a:rPr>
              <a:t> </a:t>
            </a:r>
            <a:r>
              <a:rPr sz="2600" b="1" spc="15" dirty="0">
                <a:latin typeface="Courier New"/>
                <a:cs typeface="Courier New"/>
              </a:rPr>
              <a:t>e</a:t>
            </a:r>
            <a:r>
              <a:rPr sz="2600" b="1" spc="-35" dirty="0">
                <a:latin typeface="Courier New"/>
                <a:cs typeface="Courier New"/>
              </a:rPr>
              <a:t> </a:t>
            </a:r>
            <a:r>
              <a:rPr sz="2600" b="1" spc="15" dirty="0">
                <a:latin typeface="Courier New"/>
                <a:cs typeface="Courier New"/>
              </a:rPr>
              <a:t>a</a:t>
            </a:r>
            <a:r>
              <a:rPr sz="2600" b="1" spc="-30" dirty="0">
                <a:latin typeface="Courier New"/>
                <a:cs typeface="Courier New"/>
              </a:rPr>
              <a:t> </a:t>
            </a:r>
            <a:r>
              <a:rPr sz="2600" b="1" spc="-15" dirty="0">
                <a:latin typeface="Courier New"/>
                <a:cs typeface="Courier New"/>
              </a:rPr>
              <a:t>satisfação</a:t>
            </a:r>
            <a:r>
              <a:rPr sz="2600" b="1" spc="-35" dirty="0">
                <a:latin typeface="Courier New"/>
                <a:cs typeface="Courier New"/>
              </a:rPr>
              <a:t> </a:t>
            </a:r>
            <a:r>
              <a:rPr sz="2600" b="1" dirty="0">
                <a:latin typeface="Courier New"/>
                <a:cs typeface="Courier New"/>
              </a:rPr>
              <a:t>de </a:t>
            </a:r>
            <a:r>
              <a:rPr sz="2600" b="1" spc="-1545" dirty="0">
                <a:latin typeface="Courier New"/>
                <a:cs typeface="Courier New"/>
              </a:rPr>
              <a:t> </a:t>
            </a:r>
            <a:r>
              <a:rPr sz="2600" b="1" spc="-5" dirty="0">
                <a:latin typeface="Courier New"/>
                <a:cs typeface="Courier New"/>
              </a:rPr>
              <a:t>ter</a:t>
            </a:r>
            <a:r>
              <a:rPr sz="2600" b="1" spc="-45" dirty="0">
                <a:latin typeface="Courier New"/>
                <a:cs typeface="Courier New"/>
              </a:rPr>
              <a:t> </a:t>
            </a:r>
            <a:r>
              <a:rPr sz="2600" b="1" spc="-10" dirty="0">
                <a:latin typeface="Courier New"/>
                <a:cs typeface="Courier New"/>
              </a:rPr>
              <a:t>feito</a:t>
            </a:r>
            <a:r>
              <a:rPr sz="2600" b="1" spc="-40" dirty="0">
                <a:latin typeface="Courier New"/>
                <a:cs typeface="Courier New"/>
              </a:rPr>
              <a:t> </a:t>
            </a:r>
            <a:r>
              <a:rPr sz="2600" b="1" dirty="0">
                <a:latin typeface="Courier New"/>
                <a:cs typeface="Courier New"/>
              </a:rPr>
              <a:t>um</a:t>
            </a:r>
            <a:r>
              <a:rPr sz="2600" b="1" spc="-40" dirty="0">
                <a:latin typeface="Courier New"/>
                <a:cs typeface="Courier New"/>
              </a:rPr>
              <a:t> </a:t>
            </a:r>
            <a:r>
              <a:rPr sz="2600" b="1" spc="-10" dirty="0">
                <a:latin typeface="Courier New"/>
                <a:cs typeface="Courier New"/>
              </a:rPr>
              <a:t>ótimo</a:t>
            </a:r>
            <a:r>
              <a:rPr sz="2600" b="1" spc="-40" dirty="0">
                <a:latin typeface="Courier New"/>
                <a:cs typeface="Courier New"/>
              </a:rPr>
              <a:t> </a:t>
            </a:r>
            <a:r>
              <a:rPr sz="2600" b="1" spc="-10" dirty="0">
                <a:latin typeface="Courier New"/>
                <a:cs typeface="Courier New"/>
              </a:rPr>
              <a:t>projeto</a:t>
            </a:r>
            <a:endParaRPr sz="2600" b="1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750" b="1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358900" algn="l"/>
                <a:tab pos="1744345" algn="l"/>
                <a:tab pos="3283585" algn="l"/>
                <a:tab pos="4245610" algn="l"/>
                <a:tab pos="4822825" algn="l"/>
                <a:tab pos="6169660" algn="l"/>
                <a:tab pos="6746875" algn="l"/>
                <a:tab pos="8286115" algn="l"/>
                <a:tab pos="8670925" algn="l"/>
                <a:tab pos="9248140" algn="l"/>
              </a:tabLst>
            </a:pPr>
            <a:r>
              <a:rPr sz="2600" b="1" i="1" spc="-20" dirty="0">
                <a:solidFill>
                  <a:srgbClr val="3112F5"/>
                </a:solidFill>
                <a:latin typeface="Trebuchet MS"/>
                <a:cs typeface="Trebuchet MS"/>
              </a:rPr>
              <a:t>3-Como	</a:t>
            </a:r>
            <a:r>
              <a:rPr sz="2600" b="1" i="1" spc="60" dirty="0">
                <a:solidFill>
                  <a:srgbClr val="3112F5"/>
                </a:solidFill>
                <a:latin typeface="Trebuchet MS"/>
                <a:cs typeface="Trebuchet MS"/>
              </a:rPr>
              <a:t>o	</a:t>
            </a:r>
            <a:r>
              <a:rPr sz="2600" b="1" i="1" spc="190" dirty="0">
                <a:solidFill>
                  <a:srgbClr val="3112F5"/>
                </a:solidFill>
                <a:latin typeface="Trebuchet MS"/>
                <a:cs typeface="Trebuchet MS"/>
              </a:rPr>
              <a:t>projeto	</a:t>
            </a:r>
            <a:r>
              <a:rPr sz="2600" b="1" i="1" spc="15" dirty="0">
                <a:solidFill>
                  <a:srgbClr val="3112F5"/>
                </a:solidFill>
                <a:latin typeface="Trebuchet MS"/>
                <a:cs typeface="Trebuchet MS"/>
              </a:rPr>
              <a:t>pode	</a:t>
            </a:r>
            <a:r>
              <a:rPr sz="2600" b="1" i="1" spc="-270" dirty="0">
                <a:solidFill>
                  <a:srgbClr val="3112F5"/>
                </a:solidFill>
                <a:latin typeface="Trebuchet MS"/>
                <a:cs typeface="Trebuchet MS"/>
              </a:rPr>
              <a:t>me	</a:t>
            </a:r>
            <a:r>
              <a:rPr sz="2600" b="1" i="1" spc="140" dirty="0">
                <a:solidFill>
                  <a:srgbClr val="3112F5"/>
                </a:solidFill>
                <a:latin typeface="Trebuchet MS"/>
                <a:cs typeface="Trebuchet MS"/>
              </a:rPr>
              <a:t>ajudar	</a:t>
            </a:r>
            <a:r>
              <a:rPr sz="2600" b="1" i="1" spc="25" dirty="0">
                <a:solidFill>
                  <a:srgbClr val="3112F5"/>
                </a:solidFill>
                <a:latin typeface="Trebuchet MS"/>
                <a:cs typeface="Trebuchet MS"/>
              </a:rPr>
              <a:t>na	</a:t>
            </a:r>
            <a:r>
              <a:rPr sz="2600" b="1" i="1" spc="15" dirty="0">
                <a:solidFill>
                  <a:srgbClr val="3112F5"/>
                </a:solidFill>
                <a:latin typeface="Trebuchet MS"/>
                <a:cs typeface="Trebuchet MS"/>
              </a:rPr>
              <a:t>empresa	</a:t>
            </a:r>
            <a:r>
              <a:rPr sz="2600" b="1" i="1" spc="105" dirty="0">
                <a:solidFill>
                  <a:srgbClr val="3112F5"/>
                </a:solidFill>
                <a:latin typeface="Trebuchet MS"/>
                <a:cs typeface="Trebuchet MS"/>
              </a:rPr>
              <a:t>e	</a:t>
            </a:r>
            <a:r>
              <a:rPr sz="2600" b="1" i="1" spc="55" dirty="0">
                <a:solidFill>
                  <a:srgbClr val="3112F5"/>
                </a:solidFill>
                <a:latin typeface="Trebuchet MS"/>
                <a:cs typeface="Trebuchet MS"/>
              </a:rPr>
              <a:t>no	</a:t>
            </a:r>
            <a:r>
              <a:rPr sz="2600" b="1" i="1" spc="135" dirty="0">
                <a:solidFill>
                  <a:srgbClr val="3112F5"/>
                </a:solidFill>
                <a:latin typeface="Trebuchet MS"/>
                <a:cs typeface="Trebuchet MS"/>
              </a:rPr>
              <a:t>aprendizado?</a:t>
            </a:r>
            <a:endParaRPr sz="2600" b="1" dirty="0">
              <a:solidFill>
                <a:srgbClr val="3112F5"/>
              </a:solidFill>
              <a:latin typeface="Trebuchet MS"/>
              <a:cs typeface="Trebuchet MS"/>
            </a:endParaRPr>
          </a:p>
          <a:p>
            <a:pPr marL="12700" marR="721995">
              <a:lnSpc>
                <a:spcPct val="125000"/>
              </a:lnSpc>
            </a:pPr>
            <a:r>
              <a:rPr sz="2600" b="1" dirty="0">
                <a:latin typeface="Courier New"/>
                <a:cs typeface="Courier New"/>
              </a:rPr>
              <a:t>R:</a:t>
            </a:r>
            <a:r>
              <a:rPr sz="2600" b="1" spc="-40" dirty="0">
                <a:latin typeface="Courier New"/>
                <a:cs typeface="Courier New"/>
              </a:rPr>
              <a:t> </a:t>
            </a:r>
            <a:r>
              <a:rPr sz="2600" b="1" spc="-5" dirty="0">
                <a:latin typeface="Courier New"/>
                <a:cs typeface="Courier New"/>
              </a:rPr>
              <a:t>Vai</a:t>
            </a:r>
            <a:r>
              <a:rPr sz="2600" b="1" spc="-35" dirty="0">
                <a:latin typeface="Courier New"/>
                <a:cs typeface="Courier New"/>
              </a:rPr>
              <a:t> </a:t>
            </a:r>
            <a:r>
              <a:rPr sz="2600" b="1" spc="-5" dirty="0">
                <a:latin typeface="Courier New"/>
                <a:cs typeface="Courier New"/>
              </a:rPr>
              <a:t>nos</a:t>
            </a:r>
            <a:r>
              <a:rPr sz="2600" b="1" spc="-40" dirty="0">
                <a:latin typeface="Courier New"/>
                <a:cs typeface="Courier New"/>
              </a:rPr>
              <a:t> </a:t>
            </a:r>
            <a:r>
              <a:rPr sz="2600" b="1" spc="-5" dirty="0">
                <a:latin typeface="Courier New"/>
                <a:cs typeface="Courier New"/>
              </a:rPr>
              <a:t>dar</a:t>
            </a:r>
            <a:r>
              <a:rPr sz="2600" b="1" spc="-35" dirty="0">
                <a:latin typeface="Courier New"/>
                <a:cs typeface="Courier New"/>
              </a:rPr>
              <a:t> </a:t>
            </a:r>
            <a:r>
              <a:rPr sz="2600" b="1" spc="-10" dirty="0">
                <a:latin typeface="Courier New"/>
                <a:cs typeface="Courier New"/>
              </a:rPr>
              <a:t>mais</a:t>
            </a:r>
            <a:r>
              <a:rPr sz="2600" b="1" spc="-40" dirty="0">
                <a:latin typeface="Courier New"/>
                <a:cs typeface="Courier New"/>
              </a:rPr>
              <a:t> </a:t>
            </a:r>
            <a:r>
              <a:rPr sz="2600" b="1" spc="-15" dirty="0">
                <a:latin typeface="Courier New"/>
                <a:cs typeface="Courier New"/>
              </a:rPr>
              <a:t>experiência</a:t>
            </a:r>
            <a:r>
              <a:rPr sz="2600" b="1" spc="-35" dirty="0">
                <a:latin typeface="Courier New"/>
                <a:cs typeface="Courier New"/>
              </a:rPr>
              <a:t> </a:t>
            </a:r>
            <a:r>
              <a:rPr sz="2600" b="1" spc="-5" dirty="0">
                <a:latin typeface="Courier New"/>
                <a:cs typeface="Courier New"/>
              </a:rPr>
              <a:t>com</a:t>
            </a:r>
            <a:r>
              <a:rPr sz="2600" b="1" spc="-40" dirty="0">
                <a:latin typeface="Courier New"/>
                <a:cs typeface="Courier New"/>
              </a:rPr>
              <a:t> </a:t>
            </a:r>
            <a:r>
              <a:rPr sz="2600" b="1" spc="-10" dirty="0">
                <a:latin typeface="Courier New"/>
                <a:cs typeface="Courier New"/>
              </a:rPr>
              <a:t>execução</a:t>
            </a:r>
            <a:r>
              <a:rPr sz="2600" b="1" spc="-35" dirty="0">
                <a:latin typeface="Courier New"/>
                <a:cs typeface="Courier New"/>
              </a:rPr>
              <a:t> </a:t>
            </a:r>
            <a:r>
              <a:rPr sz="2600" b="1" spc="15" dirty="0">
                <a:latin typeface="Courier New"/>
                <a:cs typeface="Courier New"/>
              </a:rPr>
              <a:t>e</a:t>
            </a:r>
            <a:r>
              <a:rPr sz="2600" b="1" spc="-40" dirty="0">
                <a:latin typeface="Courier New"/>
                <a:cs typeface="Courier New"/>
              </a:rPr>
              <a:t> </a:t>
            </a:r>
            <a:r>
              <a:rPr sz="2600" b="1" spc="-15" dirty="0">
                <a:latin typeface="Courier New"/>
                <a:cs typeface="Courier New"/>
              </a:rPr>
              <a:t>organização</a:t>
            </a:r>
            <a:r>
              <a:rPr sz="2600" b="1" spc="-35" dirty="0">
                <a:latin typeface="Courier New"/>
                <a:cs typeface="Courier New"/>
              </a:rPr>
              <a:t> </a:t>
            </a:r>
            <a:r>
              <a:rPr sz="2600" b="1" dirty="0">
                <a:latin typeface="Courier New"/>
                <a:cs typeface="Courier New"/>
              </a:rPr>
              <a:t>de</a:t>
            </a:r>
            <a:r>
              <a:rPr sz="2600" b="1" spc="-40" dirty="0">
                <a:latin typeface="Courier New"/>
                <a:cs typeface="Courier New"/>
              </a:rPr>
              <a:t> </a:t>
            </a:r>
            <a:r>
              <a:rPr sz="2600" b="1" dirty="0">
                <a:latin typeface="Courier New"/>
                <a:cs typeface="Courier New"/>
              </a:rPr>
              <a:t>um</a:t>
            </a:r>
            <a:r>
              <a:rPr sz="2600" b="1" spc="-35" dirty="0">
                <a:latin typeface="Courier New"/>
                <a:cs typeface="Courier New"/>
              </a:rPr>
              <a:t> </a:t>
            </a:r>
            <a:r>
              <a:rPr sz="2600" b="1" spc="-10" dirty="0">
                <a:latin typeface="Courier New"/>
                <a:cs typeface="Courier New"/>
              </a:rPr>
              <a:t>projeto,</a:t>
            </a:r>
            <a:r>
              <a:rPr sz="2600" b="1" spc="-40" dirty="0">
                <a:latin typeface="Courier New"/>
                <a:cs typeface="Courier New"/>
              </a:rPr>
              <a:t> </a:t>
            </a:r>
            <a:r>
              <a:rPr sz="2600" b="1" spc="15" dirty="0">
                <a:latin typeface="Courier New"/>
                <a:cs typeface="Courier New"/>
              </a:rPr>
              <a:t>e </a:t>
            </a:r>
            <a:r>
              <a:rPr sz="2600" b="1" spc="-1545" dirty="0">
                <a:latin typeface="Courier New"/>
                <a:cs typeface="Courier New"/>
              </a:rPr>
              <a:t> </a:t>
            </a:r>
            <a:r>
              <a:rPr sz="2600" b="1" spc="-10" dirty="0">
                <a:latin typeface="Courier New"/>
                <a:cs typeface="Courier New"/>
              </a:rPr>
              <a:t>melhorar nossas </a:t>
            </a:r>
            <a:r>
              <a:rPr sz="2600" b="1" spc="-15" dirty="0">
                <a:latin typeface="Courier New"/>
                <a:cs typeface="Courier New"/>
              </a:rPr>
              <a:t>capacidades </a:t>
            </a:r>
            <a:r>
              <a:rPr sz="2600" b="1" spc="-10" dirty="0">
                <a:latin typeface="Courier New"/>
                <a:cs typeface="Courier New"/>
              </a:rPr>
              <a:t>técnicas </a:t>
            </a:r>
            <a:r>
              <a:rPr sz="2600" b="1" spc="15" dirty="0">
                <a:latin typeface="Courier New"/>
                <a:cs typeface="Courier New"/>
              </a:rPr>
              <a:t>e </a:t>
            </a:r>
            <a:r>
              <a:rPr sz="2600" b="1" spc="-15" dirty="0">
                <a:latin typeface="Courier New"/>
                <a:cs typeface="Courier New"/>
              </a:rPr>
              <a:t>analíticas </a:t>
            </a:r>
            <a:r>
              <a:rPr sz="2600" b="1" spc="15" dirty="0">
                <a:latin typeface="Courier New"/>
                <a:cs typeface="Courier New"/>
              </a:rPr>
              <a:t>a </a:t>
            </a:r>
            <a:r>
              <a:rPr sz="2600" b="1" spc="-10" dirty="0">
                <a:latin typeface="Courier New"/>
                <a:cs typeface="Courier New"/>
              </a:rPr>
              <a:t>partir </a:t>
            </a:r>
            <a:r>
              <a:rPr sz="2600" b="1" spc="-5" dirty="0">
                <a:latin typeface="Courier New"/>
                <a:cs typeface="Courier New"/>
              </a:rPr>
              <a:t>das </a:t>
            </a:r>
            <a:r>
              <a:rPr sz="2600" b="1" spc="-15" dirty="0">
                <a:latin typeface="Courier New"/>
                <a:cs typeface="Courier New"/>
              </a:rPr>
              <a:t>pesquisas </a:t>
            </a:r>
            <a:r>
              <a:rPr sz="2600" b="1" spc="15" dirty="0">
                <a:latin typeface="Courier New"/>
                <a:cs typeface="Courier New"/>
              </a:rPr>
              <a:t>e </a:t>
            </a:r>
            <a:r>
              <a:rPr sz="2600" b="1" spc="-1550" dirty="0">
                <a:latin typeface="Courier New"/>
                <a:cs typeface="Courier New"/>
              </a:rPr>
              <a:t> </a:t>
            </a:r>
            <a:r>
              <a:rPr sz="2600" b="1" spc="-15" dirty="0">
                <a:latin typeface="Courier New"/>
                <a:cs typeface="Courier New"/>
              </a:rPr>
              <a:t>conhecimentos</a:t>
            </a:r>
            <a:r>
              <a:rPr sz="2600" b="1" spc="-45" dirty="0">
                <a:latin typeface="Courier New"/>
                <a:cs typeface="Courier New"/>
              </a:rPr>
              <a:t> </a:t>
            </a:r>
            <a:r>
              <a:rPr sz="2600" b="1" spc="-15" dirty="0">
                <a:latin typeface="Courier New"/>
                <a:cs typeface="Courier New"/>
              </a:rPr>
              <a:t>aplicados</a:t>
            </a:r>
            <a:r>
              <a:rPr sz="2600" b="1" spc="-40" dirty="0">
                <a:latin typeface="Courier New"/>
                <a:cs typeface="Courier New"/>
              </a:rPr>
              <a:t> </a:t>
            </a:r>
            <a:r>
              <a:rPr sz="2600" b="1" dirty="0">
                <a:latin typeface="Courier New"/>
                <a:cs typeface="Courier New"/>
              </a:rPr>
              <a:t>ao</a:t>
            </a:r>
            <a:r>
              <a:rPr sz="2600" b="1" spc="-40" dirty="0">
                <a:latin typeface="Courier New"/>
                <a:cs typeface="Courier New"/>
              </a:rPr>
              <a:t> </a:t>
            </a:r>
            <a:r>
              <a:rPr sz="2600" b="1" spc="-10" dirty="0">
                <a:latin typeface="Courier New"/>
                <a:cs typeface="Courier New"/>
              </a:rPr>
              <a:t>projeto</a:t>
            </a:r>
            <a:endParaRPr sz="2600" b="1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17874" y="540312"/>
            <a:ext cx="10128885" cy="8307915"/>
          </a:xfrm>
          <a:prstGeom prst="rect">
            <a:avLst/>
          </a:prstGeom>
          <a:ln w="15697">
            <a:solidFill>
              <a:srgbClr val="7D36E3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4850" dirty="0">
              <a:latin typeface="Times New Roman"/>
              <a:cs typeface="Times New Roman"/>
            </a:endParaRPr>
          </a:p>
          <a:p>
            <a:pPr marR="420370" algn="ctr">
              <a:lnSpc>
                <a:spcPct val="100000"/>
              </a:lnSpc>
            </a:pPr>
            <a:r>
              <a:rPr sz="4750" b="1" spc="-170" dirty="0">
                <a:solidFill>
                  <a:srgbClr val="3112F5"/>
                </a:solidFill>
                <a:latin typeface="Century Gothic"/>
                <a:cs typeface="Century Gothic"/>
              </a:rPr>
              <a:t>Mapa</a:t>
            </a:r>
            <a:r>
              <a:rPr sz="4750" b="1" spc="-15" dirty="0">
                <a:solidFill>
                  <a:srgbClr val="3112F5"/>
                </a:solidFill>
                <a:latin typeface="Century Gothic"/>
                <a:cs typeface="Century Gothic"/>
              </a:rPr>
              <a:t> </a:t>
            </a:r>
            <a:r>
              <a:rPr sz="4750" b="1" spc="-160" dirty="0">
                <a:solidFill>
                  <a:srgbClr val="3112F5"/>
                </a:solidFill>
                <a:latin typeface="Century Gothic"/>
                <a:cs typeface="Century Gothic"/>
              </a:rPr>
              <a:t>do</a:t>
            </a:r>
            <a:r>
              <a:rPr sz="4750" b="1" spc="-15" dirty="0">
                <a:solidFill>
                  <a:srgbClr val="3112F5"/>
                </a:solidFill>
                <a:latin typeface="Century Gothic"/>
                <a:cs typeface="Century Gothic"/>
              </a:rPr>
              <a:t> </a:t>
            </a:r>
            <a:r>
              <a:rPr sz="4750" b="1" spc="-80" dirty="0">
                <a:solidFill>
                  <a:srgbClr val="3112F5"/>
                </a:solidFill>
                <a:latin typeface="Century Gothic"/>
                <a:cs typeface="Century Gothic"/>
              </a:rPr>
              <a:t>problema:</a:t>
            </a:r>
            <a:endParaRPr sz="475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5900" dirty="0">
              <a:latin typeface="Century Gothic"/>
              <a:cs typeface="Century Gothic"/>
            </a:endParaRPr>
          </a:p>
          <a:p>
            <a:pPr marL="680720">
              <a:lnSpc>
                <a:spcPct val="100000"/>
              </a:lnSpc>
            </a:pPr>
            <a:r>
              <a:rPr sz="3950" b="1" spc="55" dirty="0">
                <a:solidFill>
                  <a:srgbClr val="3112F5"/>
                </a:solidFill>
                <a:latin typeface="Century Gothic"/>
                <a:cs typeface="Century Gothic"/>
              </a:rPr>
              <a:t>Projeto:</a:t>
            </a:r>
            <a:endParaRPr sz="3950" dirty="0">
              <a:latin typeface="Century Gothic"/>
              <a:cs typeface="Century Gothic"/>
            </a:endParaRPr>
          </a:p>
          <a:p>
            <a:pPr marL="629285">
              <a:lnSpc>
                <a:spcPct val="100000"/>
              </a:lnSpc>
              <a:spcBef>
                <a:spcPts val="40"/>
              </a:spcBef>
            </a:pPr>
            <a:r>
              <a:rPr sz="2950" spc="-25" dirty="0">
                <a:latin typeface="Courier New"/>
                <a:cs typeface="Courier New"/>
              </a:rPr>
              <a:t>Monitoramento</a:t>
            </a:r>
            <a:r>
              <a:rPr sz="2950" spc="-45" dirty="0">
                <a:latin typeface="Courier New"/>
                <a:cs typeface="Courier New"/>
              </a:rPr>
              <a:t> </a:t>
            </a:r>
            <a:r>
              <a:rPr sz="2950" spc="-10" dirty="0">
                <a:latin typeface="Courier New"/>
                <a:cs typeface="Courier New"/>
              </a:rPr>
              <a:t>do</a:t>
            </a:r>
            <a:r>
              <a:rPr sz="2950" spc="-45" dirty="0">
                <a:latin typeface="Courier New"/>
                <a:cs typeface="Courier New"/>
              </a:rPr>
              <a:t> </a:t>
            </a:r>
            <a:r>
              <a:rPr sz="2950" spc="-15" dirty="0">
                <a:latin typeface="Courier New"/>
                <a:cs typeface="Courier New"/>
              </a:rPr>
              <a:t>uso</a:t>
            </a:r>
            <a:r>
              <a:rPr sz="2950" spc="-45" dirty="0">
                <a:latin typeface="Courier New"/>
                <a:cs typeface="Courier New"/>
              </a:rPr>
              <a:t> </a:t>
            </a:r>
            <a:r>
              <a:rPr sz="2950" spc="-10" dirty="0">
                <a:latin typeface="Courier New"/>
                <a:cs typeface="Courier New"/>
              </a:rPr>
              <a:t>de</a:t>
            </a:r>
            <a:r>
              <a:rPr sz="2950" spc="-40" dirty="0">
                <a:latin typeface="Courier New"/>
                <a:cs typeface="Courier New"/>
              </a:rPr>
              <a:t> </a:t>
            </a:r>
            <a:r>
              <a:rPr sz="2950" spc="-25" dirty="0">
                <a:latin typeface="Courier New"/>
                <a:cs typeface="Courier New"/>
              </a:rPr>
              <a:t>equipamentos</a:t>
            </a:r>
            <a:r>
              <a:rPr sz="2950" spc="-45" dirty="0">
                <a:latin typeface="Courier New"/>
                <a:cs typeface="Courier New"/>
              </a:rPr>
              <a:t> </a:t>
            </a:r>
            <a:r>
              <a:rPr sz="2950" spc="10" dirty="0">
                <a:latin typeface="Courier New"/>
                <a:cs typeface="Courier New"/>
              </a:rPr>
              <a:t>e</a:t>
            </a:r>
            <a:endParaRPr sz="2950" dirty="0">
              <a:latin typeface="Courier New"/>
              <a:cs typeface="Courier New"/>
            </a:endParaRPr>
          </a:p>
          <a:p>
            <a:pPr marL="629285" marR="1478915">
              <a:lnSpc>
                <a:spcPct val="125000"/>
              </a:lnSpc>
            </a:pPr>
            <a:r>
              <a:rPr sz="2950" spc="-25" dirty="0">
                <a:latin typeface="Courier New"/>
                <a:cs typeface="Courier New"/>
              </a:rPr>
              <a:t>produtividades</a:t>
            </a:r>
            <a:r>
              <a:rPr sz="2950" spc="-60" dirty="0">
                <a:latin typeface="Courier New"/>
                <a:cs typeface="Courier New"/>
              </a:rPr>
              <a:t> </a:t>
            </a:r>
            <a:r>
              <a:rPr sz="2950" spc="-10" dirty="0">
                <a:latin typeface="Courier New"/>
                <a:cs typeface="Courier New"/>
              </a:rPr>
              <a:t>de</a:t>
            </a:r>
            <a:r>
              <a:rPr sz="2950" spc="-55" dirty="0">
                <a:latin typeface="Courier New"/>
                <a:cs typeface="Courier New"/>
              </a:rPr>
              <a:t> </a:t>
            </a:r>
            <a:r>
              <a:rPr sz="2950" spc="-20" dirty="0">
                <a:latin typeface="Courier New"/>
                <a:cs typeface="Courier New"/>
              </a:rPr>
              <a:t>operadores</a:t>
            </a:r>
            <a:r>
              <a:rPr sz="2950" spc="-55" dirty="0">
                <a:latin typeface="Courier New"/>
                <a:cs typeface="Courier New"/>
              </a:rPr>
              <a:t> </a:t>
            </a:r>
            <a:r>
              <a:rPr sz="2950" spc="-10" dirty="0">
                <a:latin typeface="Courier New"/>
                <a:cs typeface="Courier New"/>
              </a:rPr>
              <a:t>de</a:t>
            </a:r>
            <a:r>
              <a:rPr sz="2950" spc="-55" dirty="0">
                <a:latin typeface="Courier New"/>
                <a:cs typeface="Courier New"/>
              </a:rPr>
              <a:t> </a:t>
            </a:r>
            <a:r>
              <a:rPr sz="2950" spc="-15" dirty="0">
                <a:latin typeface="Courier New"/>
                <a:cs typeface="Courier New"/>
              </a:rPr>
              <a:t>call </a:t>
            </a:r>
            <a:r>
              <a:rPr sz="2950" spc="-1755" dirty="0">
                <a:latin typeface="Courier New"/>
                <a:cs typeface="Courier New"/>
              </a:rPr>
              <a:t> </a:t>
            </a:r>
            <a:r>
              <a:rPr sz="2950" spc="-20" dirty="0">
                <a:latin typeface="Courier New"/>
                <a:cs typeface="Courier New"/>
              </a:rPr>
              <a:t>center</a:t>
            </a:r>
            <a:endParaRPr sz="29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3900" dirty="0">
              <a:latin typeface="Courier New"/>
              <a:cs typeface="Courier New"/>
            </a:endParaRPr>
          </a:p>
          <a:p>
            <a:pPr marL="735965">
              <a:lnSpc>
                <a:spcPct val="100000"/>
              </a:lnSpc>
              <a:spcBef>
                <a:spcPts val="2965"/>
              </a:spcBef>
            </a:pPr>
            <a:r>
              <a:rPr sz="3950" b="1" spc="-80" dirty="0">
                <a:solidFill>
                  <a:srgbClr val="3112F5"/>
                </a:solidFill>
                <a:latin typeface="Century Gothic"/>
                <a:cs typeface="Century Gothic"/>
              </a:rPr>
              <a:t>Meta:</a:t>
            </a:r>
            <a:endParaRPr sz="3950" b="1" dirty="0">
              <a:latin typeface="Century Gothic"/>
              <a:cs typeface="Century Gothic"/>
            </a:endParaRPr>
          </a:p>
          <a:p>
            <a:pPr marL="616585">
              <a:lnSpc>
                <a:spcPct val="100000"/>
              </a:lnSpc>
              <a:spcBef>
                <a:spcPts val="35"/>
              </a:spcBef>
            </a:pPr>
            <a:r>
              <a:rPr sz="2950" spc="-20" dirty="0">
                <a:latin typeface="Courier New"/>
                <a:cs typeface="Courier New"/>
              </a:rPr>
              <a:t>Evitar</a:t>
            </a:r>
            <a:r>
              <a:rPr sz="2950" spc="-65" dirty="0">
                <a:latin typeface="Courier New"/>
                <a:cs typeface="Courier New"/>
              </a:rPr>
              <a:t> </a:t>
            </a:r>
            <a:r>
              <a:rPr sz="2950" spc="10" dirty="0">
                <a:latin typeface="Courier New"/>
                <a:cs typeface="Courier New"/>
              </a:rPr>
              <a:t>o</a:t>
            </a:r>
            <a:r>
              <a:rPr sz="2950" spc="-60" dirty="0">
                <a:latin typeface="Courier New"/>
                <a:cs typeface="Courier New"/>
              </a:rPr>
              <a:t> </a:t>
            </a:r>
            <a:r>
              <a:rPr sz="2950" spc="-15" dirty="0">
                <a:latin typeface="Courier New"/>
                <a:cs typeface="Courier New"/>
              </a:rPr>
              <a:t>uso</a:t>
            </a:r>
            <a:r>
              <a:rPr sz="2950" spc="-65" dirty="0">
                <a:latin typeface="Courier New"/>
                <a:cs typeface="Courier New"/>
              </a:rPr>
              <a:t> </a:t>
            </a:r>
            <a:r>
              <a:rPr sz="2950" spc="-20" dirty="0">
                <a:latin typeface="Courier New"/>
                <a:cs typeface="Courier New"/>
              </a:rPr>
              <a:t>indevido</a:t>
            </a:r>
            <a:r>
              <a:rPr sz="2950" spc="-65" dirty="0">
                <a:latin typeface="Courier New"/>
                <a:cs typeface="Courier New"/>
              </a:rPr>
              <a:t> </a:t>
            </a:r>
            <a:r>
              <a:rPr sz="2950" spc="-15" dirty="0">
                <a:latin typeface="Courier New"/>
                <a:cs typeface="Courier New"/>
              </a:rPr>
              <a:t>dos</a:t>
            </a:r>
            <a:endParaRPr sz="2950" dirty="0">
              <a:latin typeface="Courier New"/>
              <a:cs typeface="Courier New"/>
            </a:endParaRPr>
          </a:p>
          <a:p>
            <a:pPr marL="616585" marR="823594">
              <a:lnSpc>
                <a:spcPct val="125000"/>
              </a:lnSpc>
            </a:pPr>
            <a:r>
              <a:rPr sz="2950" spc="-25" dirty="0">
                <a:latin typeface="Courier New"/>
                <a:cs typeface="Courier New"/>
              </a:rPr>
              <a:t>equipamentos,a procrastinação </a:t>
            </a:r>
            <a:r>
              <a:rPr sz="2950" spc="-15" dirty="0">
                <a:latin typeface="Courier New"/>
                <a:cs typeface="Courier New"/>
              </a:rPr>
              <a:t>dos </a:t>
            </a:r>
            <a:r>
              <a:rPr sz="2950" spc="-10" dirty="0">
                <a:latin typeface="Courier New"/>
                <a:cs typeface="Courier New"/>
              </a:rPr>
              <a:t> </a:t>
            </a:r>
            <a:r>
              <a:rPr sz="2950" spc="-20" dirty="0">
                <a:latin typeface="Courier New"/>
                <a:cs typeface="Courier New"/>
              </a:rPr>
              <a:t>operadores</a:t>
            </a:r>
            <a:r>
              <a:rPr sz="2950" spc="-65" dirty="0">
                <a:latin typeface="Courier New"/>
                <a:cs typeface="Courier New"/>
              </a:rPr>
              <a:t> </a:t>
            </a:r>
            <a:r>
              <a:rPr sz="2950" spc="-10" dirty="0">
                <a:latin typeface="Courier New"/>
                <a:cs typeface="Courier New"/>
              </a:rPr>
              <a:t>de</a:t>
            </a:r>
            <a:r>
              <a:rPr sz="2950" spc="-60" dirty="0">
                <a:latin typeface="Courier New"/>
                <a:cs typeface="Courier New"/>
              </a:rPr>
              <a:t> </a:t>
            </a:r>
            <a:r>
              <a:rPr sz="2950" spc="-15" dirty="0">
                <a:latin typeface="Courier New"/>
                <a:cs typeface="Courier New"/>
              </a:rPr>
              <a:t>call</a:t>
            </a:r>
            <a:r>
              <a:rPr sz="2950" spc="-60" dirty="0">
                <a:latin typeface="Courier New"/>
                <a:cs typeface="Courier New"/>
              </a:rPr>
              <a:t> </a:t>
            </a:r>
            <a:r>
              <a:rPr sz="2950" spc="-20" dirty="0">
                <a:latin typeface="Courier New"/>
                <a:cs typeface="Courier New"/>
              </a:rPr>
              <a:t>center</a:t>
            </a:r>
            <a:r>
              <a:rPr sz="2950" spc="-60" dirty="0">
                <a:latin typeface="Courier New"/>
                <a:cs typeface="Courier New"/>
              </a:rPr>
              <a:t> </a:t>
            </a:r>
            <a:r>
              <a:rPr sz="2950" spc="10" dirty="0">
                <a:latin typeface="Courier New"/>
                <a:cs typeface="Courier New"/>
              </a:rPr>
              <a:t>e</a:t>
            </a:r>
            <a:r>
              <a:rPr sz="2950" spc="-65" dirty="0">
                <a:latin typeface="Courier New"/>
                <a:cs typeface="Courier New"/>
              </a:rPr>
              <a:t> </a:t>
            </a:r>
            <a:r>
              <a:rPr sz="2950" spc="-20" dirty="0">
                <a:latin typeface="Courier New"/>
                <a:cs typeface="Courier New"/>
              </a:rPr>
              <a:t>facilitar</a:t>
            </a:r>
            <a:r>
              <a:rPr sz="2950" spc="-60" dirty="0">
                <a:latin typeface="Courier New"/>
                <a:cs typeface="Courier New"/>
              </a:rPr>
              <a:t> </a:t>
            </a:r>
            <a:r>
              <a:rPr sz="2950" spc="10" dirty="0">
                <a:latin typeface="Courier New"/>
                <a:cs typeface="Courier New"/>
              </a:rPr>
              <a:t>a </a:t>
            </a:r>
            <a:r>
              <a:rPr sz="2950" spc="-1755" dirty="0">
                <a:latin typeface="Courier New"/>
                <a:cs typeface="Courier New"/>
              </a:rPr>
              <a:t> </a:t>
            </a:r>
            <a:r>
              <a:rPr sz="2950" spc="-20" dirty="0">
                <a:latin typeface="Courier New"/>
                <a:cs typeface="Courier New"/>
              </a:rPr>
              <a:t>gestão</a:t>
            </a:r>
            <a:r>
              <a:rPr sz="2950" spc="-55" dirty="0">
                <a:latin typeface="Courier New"/>
                <a:cs typeface="Courier New"/>
              </a:rPr>
              <a:t> </a:t>
            </a:r>
            <a:r>
              <a:rPr sz="2950" spc="-15" dirty="0">
                <a:latin typeface="Courier New"/>
                <a:cs typeface="Courier New"/>
              </a:rPr>
              <a:t>das</a:t>
            </a:r>
            <a:r>
              <a:rPr sz="2950" spc="-55" dirty="0">
                <a:latin typeface="Courier New"/>
                <a:cs typeface="Courier New"/>
              </a:rPr>
              <a:t> </a:t>
            </a:r>
            <a:r>
              <a:rPr sz="2950" spc="-20" dirty="0">
                <a:latin typeface="Courier New"/>
                <a:cs typeface="Courier New"/>
              </a:rPr>
              <a:t>equipes</a:t>
            </a:r>
            <a:endParaRPr sz="295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50830" y="559276"/>
            <a:ext cx="5968365" cy="8883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650" spc="-275" dirty="0">
                <a:solidFill>
                  <a:srgbClr val="3112F5"/>
                </a:solidFill>
              </a:rPr>
              <a:t>Como</a:t>
            </a:r>
            <a:r>
              <a:rPr sz="5650" spc="-45" dirty="0">
                <a:solidFill>
                  <a:srgbClr val="3112F5"/>
                </a:solidFill>
              </a:rPr>
              <a:t> </a:t>
            </a:r>
            <a:r>
              <a:rPr sz="5650" spc="-150" dirty="0">
                <a:solidFill>
                  <a:srgbClr val="3112F5"/>
                </a:solidFill>
              </a:rPr>
              <a:t>podemos</a:t>
            </a:r>
            <a:r>
              <a:rPr sz="5650" spc="-40" dirty="0">
                <a:solidFill>
                  <a:srgbClr val="3112F5"/>
                </a:solidFill>
              </a:rPr>
              <a:t> </a:t>
            </a:r>
            <a:r>
              <a:rPr sz="5650" spc="-490" dirty="0">
                <a:solidFill>
                  <a:srgbClr val="3112F5"/>
                </a:solidFill>
              </a:rPr>
              <a:t>?</a:t>
            </a:r>
            <a:endParaRPr sz="5650" dirty="0"/>
          </a:p>
        </p:txBody>
      </p:sp>
      <p:sp>
        <p:nvSpPr>
          <p:cNvPr id="5" name="object 5"/>
          <p:cNvSpPr txBox="1"/>
          <p:nvPr/>
        </p:nvSpPr>
        <p:spPr>
          <a:xfrm>
            <a:off x="985261" y="2592149"/>
            <a:ext cx="16090900" cy="50270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100"/>
              </a:spcBef>
              <a:buClr>
                <a:srgbClr val="3112F5"/>
              </a:buClr>
              <a:buFont typeface="+mj-lt"/>
              <a:buAutoNum type="romanUcPeriod"/>
            </a:pPr>
            <a:r>
              <a:rPr sz="3200" b="1" spc="-95" dirty="0">
                <a:solidFill>
                  <a:srgbClr val="1B181C"/>
                </a:solidFill>
                <a:latin typeface="Century Gothic"/>
                <a:cs typeface="Century Gothic"/>
              </a:rPr>
              <a:t>Como</a:t>
            </a:r>
            <a:r>
              <a:rPr sz="3200" b="1" spc="-15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120" dirty="0">
                <a:solidFill>
                  <a:srgbClr val="1B181C"/>
                </a:solidFill>
                <a:latin typeface="Century Gothic"/>
                <a:cs typeface="Century Gothic"/>
              </a:rPr>
              <a:t>podemos</a:t>
            </a:r>
            <a:r>
              <a:rPr sz="3200" b="1" spc="-15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5" dirty="0">
                <a:solidFill>
                  <a:srgbClr val="1B181C"/>
                </a:solidFill>
                <a:latin typeface="Century Gothic"/>
                <a:cs typeface="Century Gothic"/>
              </a:rPr>
              <a:t>evitar</a:t>
            </a:r>
            <a:r>
              <a:rPr sz="3200" b="1" spc="-15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155" dirty="0">
                <a:solidFill>
                  <a:srgbClr val="1B181C"/>
                </a:solidFill>
                <a:latin typeface="Century Gothic"/>
                <a:cs typeface="Century Gothic"/>
              </a:rPr>
              <a:t>o</a:t>
            </a:r>
            <a:r>
              <a:rPr sz="3200" b="1" spc="-15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5" dirty="0">
                <a:solidFill>
                  <a:srgbClr val="1B181C"/>
                </a:solidFill>
                <a:latin typeface="Century Gothic"/>
                <a:cs typeface="Century Gothic"/>
              </a:rPr>
              <a:t>uso</a:t>
            </a:r>
            <a:r>
              <a:rPr sz="3200" b="1" spc="-15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85" dirty="0">
                <a:solidFill>
                  <a:srgbClr val="1B181C"/>
                </a:solidFill>
                <a:latin typeface="Century Gothic"/>
                <a:cs typeface="Century Gothic"/>
              </a:rPr>
              <a:t>indevido</a:t>
            </a:r>
            <a:r>
              <a:rPr sz="3200" b="1" spc="-15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30" dirty="0">
                <a:solidFill>
                  <a:srgbClr val="1B181C"/>
                </a:solidFill>
                <a:latin typeface="Century Gothic"/>
                <a:cs typeface="Century Gothic"/>
              </a:rPr>
              <a:t>das</a:t>
            </a:r>
            <a:r>
              <a:rPr sz="3200" b="1" spc="-15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40" dirty="0">
                <a:solidFill>
                  <a:srgbClr val="1B181C"/>
                </a:solidFill>
                <a:latin typeface="Century Gothic"/>
                <a:cs typeface="Century Gothic"/>
              </a:rPr>
              <a:t>maquinas</a:t>
            </a:r>
            <a:r>
              <a:rPr sz="3200" b="1" spc="-15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150" dirty="0">
                <a:solidFill>
                  <a:srgbClr val="1B181C"/>
                </a:solidFill>
                <a:latin typeface="Century Gothic"/>
                <a:cs typeface="Century Gothic"/>
              </a:rPr>
              <a:t>que</a:t>
            </a:r>
            <a:r>
              <a:rPr sz="3200" b="1" spc="-15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15" dirty="0" err="1">
                <a:solidFill>
                  <a:srgbClr val="1B181C"/>
                </a:solidFill>
                <a:latin typeface="Century Gothic"/>
                <a:cs typeface="Century Gothic"/>
              </a:rPr>
              <a:t>os</a:t>
            </a:r>
            <a:r>
              <a:rPr sz="3200" b="1" spc="-15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70" dirty="0" err="1">
                <a:solidFill>
                  <a:srgbClr val="1B181C"/>
                </a:solidFill>
                <a:latin typeface="Century Gothic"/>
                <a:cs typeface="Century Gothic"/>
              </a:rPr>
              <a:t>operadores</a:t>
            </a:r>
            <a:r>
              <a:rPr lang="pt-BR" sz="3200" b="1" spc="-15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40" dirty="0" err="1">
                <a:solidFill>
                  <a:srgbClr val="1B181C"/>
                </a:solidFill>
                <a:latin typeface="Century Gothic"/>
                <a:cs typeface="Century Gothic"/>
              </a:rPr>
              <a:t>utilizam</a:t>
            </a:r>
            <a:r>
              <a:rPr sz="3200" b="1" spc="-315" dirty="0">
                <a:solidFill>
                  <a:srgbClr val="1B181C"/>
                </a:solidFill>
                <a:latin typeface="Century Gothic"/>
                <a:cs typeface="Century Gothic"/>
              </a:rPr>
              <a:t>?</a:t>
            </a:r>
            <a:endParaRPr lang="pt-BR" sz="3200" b="1" spc="-315" dirty="0">
              <a:solidFill>
                <a:srgbClr val="1B181C"/>
              </a:solidFill>
              <a:latin typeface="Century Gothic"/>
              <a:cs typeface="Century Gothic"/>
            </a:endParaRPr>
          </a:p>
          <a:p>
            <a:pPr marL="584200" indent="-571500">
              <a:lnSpc>
                <a:spcPct val="100000"/>
              </a:lnSpc>
              <a:spcBef>
                <a:spcPts val="100"/>
              </a:spcBef>
              <a:buClr>
                <a:srgbClr val="3112F5"/>
              </a:buClr>
              <a:buFont typeface="+mj-lt"/>
              <a:buAutoNum type="romanUcPeriod"/>
            </a:pPr>
            <a:endParaRPr lang="pt-BR" sz="3200" b="1" spc="-315" dirty="0">
              <a:solidFill>
                <a:srgbClr val="1B181C"/>
              </a:solidFill>
              <a:latin typeface="Century Gothic"/>
              <a:cs typeface="Century Gothic"/>
            </a:endParaRPr>
          </a:p>
          <a:p>
            <a:pPr marL="584200" indent="-571500">
              <a:spcBef>
                <a:spcPts val="100"/>
              </a:spcBef>
              <a:buClr>
                <a:srgbClr val="3112F5"/>
              </a:buClr>
              <a:buFont typeface="+mj-lt"/>
              <a:buAutoNum type="romanUcPeriod"/>
            </a:pPr>
            <a:endParaRPr lang="pt-BR" sz="3200" b="1" spc="-95" dirty="0">
              <a:solidFill>
                <a:srgbClr val="1B181C"/>
              </a:solidFill>
              <a:latin typeface="Century Gothic"/>
              <a:cs typeface="Century Gothic"/>
            </a:endParaRPr>
          </a:p>
          <a:p>
            <a:pPr marL="584200" indent="-571500">
              <a:spcBef>
                <a:spcPts val="100"/>
              </a:spcBef>
              <a:buClr>
                <a:srgbClr val="3112F5"/>
              </a:buClr>
              <a:buFont typeface="+mj-lt"/>
              <a:buAutoNum type="romanUcPeriod"/>
            </a:pPr>
            <a:r>
              <a:rPr lang="pt-BR" sz="3200" b="1" spc="-95" dirty="0">
                <a:solidFill>
                  <a:srgbClr val="1B181C"/>
                </a:solidFill>
                <a:latin typeface="Century Gothic"/>
                <a:cs typeface="Century Gothic"/>
              </a:rPr>
              <a:t>Como</a:t>
            </a:r>
            <a:r>
              <a:rPr lang="pt-BR"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lang="pt-BR" sz="3200" b="1" spc="-120" dirty="0">
                <a:solidFill>
                  <a:srgbClr val="1B181C"/>
                </a:solidFill>
                <a:latin typeface="Century Gothic"/>
                <a:cs typeface="Century Gothic"/>
              </a:rPr>
              <a:t>podemos</a:t>
            </a:r>
            <a:r>
              <a:rPr lang="pt-BR" sz="3200" b="1" spc="-15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lang="pt-BR" sz="3200" b="1" spc="20" dirty="0">
                <a:solidFill>
                  <a:srgbClr val="1B181C"/>
                </a:solidFill>
                <a:latin typeface="Century Gothic"/>
                <a:cs typeface="Century Gothic"/>
              </a:rPr>
              <a:t>monitorar</a:t>
            </a:r>
            <a:r>
              <a:rPr lang="pt-BR" sz="3200" b="1" spc="-15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lang="pt-BR" sz="3200" b="1" spc="-135" dirty="0">
                <a:solidFill>
                  <a:srgbClr val="1B181C"/>
                </a:solidFill>
                <a:latin typeface="Century Gothic"/>
                <a:cs typeface="Century Gothic"/>
              </a:rPr>
              <a:t>a</a:t>
            </a:r>
            <a:r>
              <a:rPr lang="pt-BR" sz="3200" b="1" spc="-15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lang="pt-BR" sz="3200" b="1" spc="-50" dirty="0">
                <a:solidFill>
                  <a:srgbClr val="1B181C"/>
                </a:solidFill>
                <a:latin typeface="Century Gothic"/>
                <a:cs typeface="Century Gothic"/>
              </a:rPr>
              <a:t>produtividade</a:t>
            </a:r>
            <a:r>
              <a:rPr lang="pt-BR" sz="3200" b="1" spc="-15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lang="pt-BR" sz="3200" b="1" spc="-150" dirty="0">
                <a:solidFill>
                  <a:srgbClr val="1B181C"/>
                </a:solidFill>
                <a:latin typeface="Century Gothic"/>
                <a:cs typeface="Century Gothic"/>
              </a:rPr>
              <a:t>do</a:t>
            </a:r>
            <a:r>
              <a:rPr lang="pt-BR"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lang="pt-BR" sz="3200" b="1" spc="-75" dirty="0">
                <a:solidFill>
                  <a:srgbClr val="1B181C"/>
                </a:solidFill>
                <a:latin typeface="Century Gothic"/>
                <a:cs typeface="Century Gothic"/>
              </a:rPr>
              <a:t>operador</a:t>
            </a:r>
            <a:r>
              <a:rPr lang="pt-BR" sz="3200" b="1" spc="-15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lang="pt-BR" sz="3200" b="1" spc="-295" dirty="0">
                <a:solidFill>
                  <a:srgbClr val="1B181C"/>
                </a:solidFill>
                <a:latin typeface="Century Gothic"/>
                <a:cs typeface="Century Gothic"/>
              </a:rPr>
              <a:t>e</a:t>
            </a:r>
            <a:r>
              <a:rPr lang="pt-BR" sz="3200" b="1" spc="-15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lang="pt-BR" sz="3200" b="1" spc="5" dirty="0">
                <a:solidFill>
                  <a:srgbClr val="1B181C"/>
                </a:solidFill>
                <a:latin typeface="Century Gothic"/>
                <a:cs typeface="Century Gothic"/>
              </a:rPr>
              <a:t>evitar</a:t>
            </a:r>
            <a:r>
              <a:rPr lang="pt-BR" sz="3200" b="1" spc="-15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lang="pt-BR" sz="3200" b="1" spc="-150" dirty="0">
                <a:solidFill>
                  <a:srgbClr val="1B181C"/>
                </a:solidFill>
                <a:latin typeface="Century Gothic"/>
                <a:cs typeface="Century Gothic"/>
              </a:rPr>
              <a:t>que</a:t>
            </a:r>
            <a:r>
              <a:rPr lang="pt-BR" sz="3200" b="1" spc="-15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lang="pt-BR" sz="3200" b="1" spc="-180" dirty="0">
                <a:solidFill>
                  <a:srgbClr val="1B181C"/>
                </a:solidFill>
                <a:latin typeface="Century Gothic"/>
                <a:cs typeface="Century Gothic"/>
              </a:rPr>
              <a:t>ele</a:t>
            </a:r>
            <a:r>
              <a:rPr lang="pt-BR"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lang="pt-BR" sz="3200" b="1" spc="-45" dirty="0">
                <a:solidFill>
                  <a:srgbClr val="1B181C"/>
                </a:solidFill>
                <a:latin typeface="Century Gothic"/>
                <a:cs typeface="Century Gothic"/>
              </a:rPr>
              <a:t>procrastine?</a:t>
            </a:r>
          </a:p>
          <a:p>
            <a:pPr marL="584200" indent="-571500">
              <a:spcBef>
                <a:spcPts val="100"/>
              </a:spcBef>
              <a:buClr>
                <a:srgbClr val="3112F5"/>
              </a:buClr>
              <a:buFont typeface="+mj-lt"/>
              <a:buAutoNum type="romanUcPeriod"/>
            </a:pPr>
            <a:endParaRPr lang="pt-BR" sz="3200" b="1" spc="-45" dirty="0">
              <a:solidFill>
                <a:srgbClr val="1B181C"/>
              </a:solidFill>
              <a:latin typeface="Century Gothic"/>
              <a:cs typeface="Century Gothic"/>
            </a:endParaRPr>
          </a:p>
          <a:p>
            <a:pPr marL="584200" indent="-571500">
              <a:spcBef>
                <a:spcPts val="100"/>
              </a:spcBef>
              <a:buClr>
                <a:srgbClr val="3112F5"/>
              </a:buClr>
              <a:buFont typeface="+mj-lt"/>
              <a:buAutoNum type="romanUcPeriod"/>
            </a:pPr>
            <a:endParaRPr lang="pt-BR" sz="3200" b="1" spc="-310" dirty="0">
              <a:solidFill>
                <a:srgbClr val="1B181C"/>
              </a:solidFill>
              <a:latin typeface="Century Gothic"/>
              <a:cs typeface="Century Gothic"/>
            </a:endParaRPr>
          </a:p>
          <a:p>
            <a:pPr marL="584200" indent="-571500">
              <a:spcBef>
                <a:spcPts val="100"/>
              </a:spcBef>
              <a:buClr>
                <a:srgbClr val="3112F5"/>
              </a:buClr>
              <a:buFont typeface="+mj-lt"/>
              <a:buAutoNum type="romanUcPeriod"/>
            </a:pPr>
            <a:r>
              <a:rPr lang="pt-BR" sz="3200" b="1" spc="-310" dirty="0">
                <a:solidFill>
                  <a:srgbClr val="1B181C"/>
                </a:solidFill>
                <a:latin typeface="Century Gothic"/>
                <a:cs typeface="Century Gothic"/>
              </a:rPr>
              <a:t>C</a:t>
            </a:r>
            <a:r>
              <a:rPr lang="pt-BR" sz="3200" b="1" spc="-160" dirty="0">
                <a:solidFill>
                  <a:srgbClr val="1B181C"/>
                </a:solidFill>
                <a:latin typeface="Century Gothic"/>
                <a:cs typeface="Century Gothic"/>
              </a:rPr>
              <a:t>o</a:t>
            </a:r>
            <a:r>
              <a:rPr lang="pt-BR" sz="3200" b="1" spc="-140" dirty="0">
                <a:solidFill>
                  <a:srgbClr val="1B181C"/>
                </a:solidFill>
                <a:latin typeface="Century Gothic"/>
                <a:cs typeface="Century Gothic"/>
              </a:rPr>
              <a:t>m</a:t>
            </a:r>
            <a:r>
              <a:rPr lang="pt-BR" sz="3200" b="1" spc="-155" dirty="0">
                <a:solidFill>
                  <a:srgbClr val="1B181C"/>
                </a:solidFill>
                <a:latin typeface="Century Gothic"/>
                <a:cs typeface="Century Gothic"/>
              </a:rPr>
              <a:t>o</a:t>
            </a:r>
            <a:r>
              <a:rPr lang="pt-BR"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lang="pt-BR" sz="3200" b="1" spc="-135" dirty="0">
                <a:solidFill>
                  <a:srgbClr val="1B181C"/>
                </a:solidFill>
                <a:latin typeface="Century Gothic"/>
                <a:cs typeface="Century Gothic"/>
              </a:rPr>
              <a:t>p</a:t>
            </a:r>
            <a:r>
              <a:rPr lang="pt-BR" sz="3200" b="1" spc="-160" dirty="0">
                <a:solidFill>
                  <a:srgbClr val="1B181C"/>
                </a:solidFill>
                <a:latin typeface="Century Gothic"/>
                <a:cs typeface="Century Gothic"/>
              </a:rPr>
              <a:t>o</a:t>
            </a:r>
            <a:r>
              <a:rPr lang="pt-BR" sz="3200" b="1" spc="-140" dirty="0">
                <a:solidFill>
                  <a:srgbClr val="1B181C"/>
                </a:solidFill>
                <a:latin typeface="Century Gothic"/>
                <a:cs typeface="Century Gothic"/>
              </a:rPr>
              <a:t>d</a:t>
            </a:r>
            <a:r>
              <a:rPr lang="pt-BR" sz="3200" b="1" spc="-300" dirty="0">
                <a:solidFill>
                  <a:srgbClr val="1B181C"/>
                </a:solidFill>
                <a:latin typeface="Century Gothic"/>
                <a:cs typeface="Century Gothic"/>
              </a:rPr>
              <a:t>e</a:t>
            </a:r>
            <a:r>
              <a:rPr lang="pt-BR" sz="3200" b="1" spc="-140" dirty="0">
                <a:solidFill>
                  <a:srgbClr val="1B181C"/>
                </a:solidFill>
                <a:latin typeface="Century Gothic"/>
                <a:cs typeface="Century Gothic"/>
              </a:rPr>
              <a:t>m</a:t>
            </a:r>
            <a:r>
              <a:rPr lang="pt-BR" sz="3200" b="1" spc="-160" dirty="0">
                <a:solidFill>
                  <a:srgbClr val="1B181C"/>
                </a:solidFill>
                <a:latin typeface="Century Gothic"/>
                <a:cs typeface="Century Gothic"/>
              </a:rPr>
              <a:t>o</a:t>
            </a:r>
            <a:r>
              <a:rPr lang="pt-BR" sz="3200" b="1" spc="195" dirty="0">
                <a:solidFill>
                  <a:srgbClr val="1B181C"/>
                </a:solidFill>
                <a:latin typeface="Century Gothic"/>
                <a:cs typeface="Century Gothic"/>
              </a:rPr>
              <a:t>s</a:t>
            </a:r>
            <a:r>
              <a:rPr lang="pt-BR"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lang="pt-BR" sz="3200" b="1" spc="270" dirty="0">
                <a:solidFill>
                  <a:srgbClr val="1B181C"/>
                </a:solidFill>
                <a:latin typeface="Century Gothic"/>
                <a:cs typeface="Century Gothic"/>
              </a:rPr>
              <a:t>f</a:t>
            </a:r>
            <a:r>
              <a:rPr lang="pt-BR" sz="3200" b="1" spc="-140" dirty="0">
                <a:solidFill>
                  <a:srgbClr val="1B181C"/>
                </a:solidFill>
                <a:latin typeface="Century Gothic"/>
                <a:cs typeface="Century Gothic"/>
              </a:rPr>
              <a:t>a</a:t>
            </a:r>
            <a:r>
              <a:rPr lang="pt-BR" sz="3200" b="1" spc="-445" dirty="0">
                <a:solidFill>
                  <a:srgbClr val="1B181C"/>
                </a:solidFill>
                <a:latin typeface="Century Gothic"/>
                <a:cs typeface="Century Gothic"/>
              </a:rPr>
              <a:t>c</a:t>
            </a:r>
            <a:r>
              <a:rPr lang="pt-BR" sz="3200" b="1" spc="60" dirty="0">
                <a:solidFill>
                  <a:srgbClr val="1B181C"/>
                </a:solidFill>
                <a:latin typeface="Century Gothic"/>
                <a:cs typeface="Century Gothic"/>
              </a:rPr>
              <a:t>ili</a:t>
            </a:r>
            <a:r>
              <a:rPr lang="pt-BR" sz="3200" b="1" spc="245" dirty="0">
                <a:solidFill>
                  <a:srgbClr val="1B181C"/>
                </a:solidFill>
                <a:latin typeface="Century Gothic"/>
                <a:cs typeface="Century Gothic"/>
              </a:rPr>
              <a:t>t</a:t>
            </a:r>
            <a:r>
              <a:rPr lang="pt-BR" sz="3200" b="1" spc="-140" dirty="0">
                <a:solidFill>
                  <a:srgbClr val="1B181C"/>
                </a:solidFill>
                <a:latin typeface="Century Gothic"/>
                <a:cs typeface="Century Gothic"/>
              </a:rPr>
              <a:t>a</a:t>
            </a:r>
            <a:r>
              <a:rPr lang="pt-BR" sz="3200" b="1" spc="229" dirty="0">
                <a:solidFill>
                  <a:srgbClr val="1B181C"/>
                </a:solidFill>
                <a:latin typeface="Century Gothic"/>
                <a:cs typeface="Century Gothic"/>
              </a:rPr>
              <a:t>r</a:t>
            </a:r>
            <a:r>
              <a:rPr lang="pt-BR"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lang="pt-BR" sz="3200" b="1" spc="-135" dirty="0">
                <a:solidFill>
                  <a:srgbClr val="1B181C"/>
                </a:solidFill>
                <a:latin typeface="Century Gothic"/>
                <a:cs typeface="Century Gothic"/>
              </a:rPr>
              <a:t>a</a:t>
            </a:r>
            <a:r>
              <a:rPr lang="pt-BR"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lang="pt-BR" sz="3200" b="1" spc="-125" dirty="0">
                <a:solidFill>
                  <a:srgbClr val="1B181C"/>
                </a:solidFill>
                <a:latin typeface="Century Gothic"/>
                <a:cs typeface="Century Gothic"/>
              </a:rPr>
              <a:t>g</a:t>
            </a:r>
            <a:r>
              <a:rPr lang="pt-BR" sz="3200" b="1" spc="-300" dirty="0">
                <a:solidFill>
                  <a:srgbClr val="1B181C"/>
                </a:solidFill>
                <a:latin typeface="Century Gothic"/>
                <a:cs typeface="Century Gothic"/>
              </a:rPr>
              <a:t>e</a:t>
            </a:r>
            <a:r>
              <a:rPr lang="pt-BR" sz="3200" b="1" spc="190" dirty="0">
                <a:solidFill>
                  <a:srgbClr val="1B181C"/>
                </a:solidFill>
                <a:latin typeface="Century Gothic"/>
                <a:cs typeface="Century Gothic"/>
              </a:rPr>
              <a:t>s</a:t>
            </a:r>
            <a:r>
              <a:rPr lang="pt-BR" sz="3200" b="1" spc="245" dirty="0">
                <a:solidFill>
                  <a:srgbClr val="1B181C"/>
                </a:solidFill>
                <a:latin typeface="Century Gothic"/>
                <a:cs typeface="Century Gothic"/>
              </a:rPr>
              <a:t>t</a:t>
            </a:r>
            <a:r>
              <a:rPr lang="pt-BR" sz="3200" b="1" spc="-140" dirty="0">
                <a:solidFill>
                  <a:srgbClr val="1B181C"/>
                </a:solidFill>
                <a:latin typeface="Century Gothic"/>
                <a:cs typeface="Century Gothic"/>
              </a:rPr>
              <a:t>ã</a:t>
            </a:r>
            <a:r>
              <a:rPr lang="pt-BR" sz="3200" b="1" spc="-155" dirty="0">
                <a:solidFill>
                  <a:srgbClr val="1B181C"/>
                </a:solidFill>
                <a:latin typeface="Century Gothic"/>
                <a:cs typeface="Century Gothic"/>
              </a:rPr>
              <a:t>o</a:t>
            </a:r>
            <a:r>
              <a:rPr lang="pt-BR"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lang="pt-BR" sz="3200" b="1" spc="-140" dirty="0">
                <a:solidFill>
                  <a:srgbClr val="1B181C"/>
                </a:solidFill>
                <a:latin typeface="Century Gothic"/>
                <a:cs typeface="Century Gothic"/>
              </a:rPr>
              <a:t>d</a:t>
            </a:r>
            <a:r>
              <a:rPr lang="pt-BR" sz="3200" b="1" spc="-295" dirty="0">
                <a:solidFill>
                  <a:srgbClr val="1B181C"/>
                </a:solidFill>
                <a:latin typeface="Century Gothic"/>
                <a:cs typeface="Century Gothic"/>
              </a:rPr>
              <a:t>e</a:t>
            </a:r>
            <a:r>
              <a:rPr lang="pt-BR"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u</a:t>
            </a:r>
            <a:r>
              <a:rPr lang="pt-BR" sz="3200" b="1" spc="-135" dirty="0">
                <a:solidFill>
                  <a:srgbClr val="1B181C"/>
                </a:solidFill>
                <a:latin typeface="Century Gothic"/>
                <a:cs typeface="Century Gothic"/>
              </a:rPr>
              <a:t>m</a:t>
            </a:r>
            <a:r>
              <a:rPr lang="pt-BR"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lang="pt-BR" sz="3200" b="1" spc="-125" dirty="0">
                <a:solidFill>
                  <a:srgbClr val="1B181C"/>
                </a:solidFill>
                <a:latin typeface="Century Gothic"/>
                <a:cs typeface="Century Gothic"/>
              </a:rPr>
              <a:t>g</a:t>
            </a:r>
            <a:r>
              <a:rPr lang="pt-BR" sz="3200" b="1" spc="225" dirty="0">
                <a:solidFill>
                  <a:srgbClr val="1B181C"/>
                </a:solidFill>
                <a:latin typeface="Century Gothic"/>
                <a:cs typeface="Century Gothic"/>
              </a:rPr>
              <a:t>r</a:t>
            </a:r>
            <a:r>
              <a:rPr lang="pt-BR" sz="3200" b="1" spc="-140" dirty="0">
                <a:solidFill>
                  <a:srgbClr val="1B181C"/>
                </a:solidFill>
                <a:latin typeface="Century Gothic"/>
                <a:cs typeface="Century Gothic"/>
              </a:rPr>
              <a:t>a</a:t>
            </a:r>
            <a:r>
              <a:rPr lang="pt-BR" sz="3200" b="1" dirty="0">
                <a:solidFill>
                  <a:srgbClr val="1B181C"/>
                </a:solidFill>
                <a:latin typeface="Century Gothic"/>
                <a:cs typeface="Century Gothic"/>
              </a:rPr>
              <a:t>n</a:t>
            </a:r>
            <a:r>
              <a:rPr lang="pt-BR" sz="3200" b="1" spc="-140" dirty="0">
                <a:solidFill>
                  <a:srgbClr val="1B181C"/>
                </a:solidFill>
                <a:latin typeface="Century Gothic"/>
                <a:cs typeface="Century Gothic"/>
              </a:rPr>
              <a:t>d</a:t>
            </a:r>
            <a:r>
              <a:rPr lang="pt-BR" sz="3200" b="1" spc="-295" dirty="0">
                <a:solidFill>
                  <a:srgbClr val="1B181C"/>
                </a:solidFill>
                <a:latin typeface="Century Gothic"/>
                <a:cs typeface="Century Gothic"/>
              </a:rPr>
              <a:t>e</a:t>
            </a:r>
            <a:r>
              <a:rPr lang="pt-BR"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lang="pt-BR" sz="3200" b="1" spc="-125" dirty="0">
                <a:solidFill>
                  <a:srgbClr val="1B181C"/>
                </a:solidFill>
                <a:latin typeface="Century Gothic"/>
                <a:cs typeface="Century Gothic"/>
              </a:rPr>
              <a:t>g</a:t>
            </a:r>
            <a:r>
              <a:rPr lang="pt-BR" sz="3200" b="1" spc="225" dirty="0">
                <a:solidFill>
                  <a:srgbClr val="1B181C"/>
                </a:solidFill>
                <a:latin typeface="Century Gothic"/>
                <a:cs typeface="Century Gothic"/>
              </a:rPr>
              <a:t>r</a:t>
            </a:r>
            <a:r>
              <a:rPr lang="pt-BR"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u</a:t>
            </a:r>
            <a:r>
              <a:rPr lang="pt-BR" sz="3200" b="1" spc="-135" dirty="0">
                <a:solidFill>
                  <a:srgbClr val="1B181C"/>
                </a:solidFill>
                <a:latin typeface="Century Gothic"/>
                <a:cs typeface="Century Gothic"/>
              </a:rPr>
              <a:t>p</a:t>
            </a:r>
            <a:r>
              <a:rPr lang="pt-BR" sz="3200" b="1" spc="-155" dirty="0">
                <a:solidFill>
                  <a:srgbClr val="1B181C"/>
                </a:solidFill>
                <a:latin typeface="Century Gothic"/>
                <a:cs typeface="Century Gothic"/>
              </a:rPr>
              <a:t>o</a:t>
            </a:r>
            <a:r>
              <a:rPr lang="pt-BR"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lang="pt-BR" sz="3200" b="1" spc="-140" dirty="0">
                <a:solidFill>
                  <a:srgbClr val="1B181C"/>
                </a:solidFill>
                <a:latin typeface="Century Gothic"/>
                <a:cs typeface="Century Gothic"/>
              </a:rPr>
              <a:t>d</a:t>
            </a:r>
            <a:r>
              <a:rPr lang="pt-BR" sz="3200" b="1" spc="-295" dirty="0">
                <a:solidFill>
                  <a:srgbClr val="1B181C"/>
                </a:solidFill>
                <a:latin typeface="Century Gothic"/>
                <a:cs typeface="Century Gothic"/>
              </a:rPr>
              <a:t>e</a:t>
            </a:r>
            <a:r>
              <a:rPr lang="pt-BR"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lang="pt-BR" sz="3200" b="1" spc="-160" dirty="0">
                <a:solidFill>
                  <a:srgbClr val="1B181C"/>
                </a:solidFill>
                <a:latin typeface="Century Gothic"/>
                <a:cs typeface="Century Gothic"/>
              </a:rPr>
              <a:t>o</a:t>
            </a:r>
            <a:r>
              <a:rPr lang="pt-BR" sz="3200" b="1" spc="-135" dirty="0">
                <a:solidFill>
                  <a:srgbClr val="1B181C"/>
                </a:solidFill>
                <a:latin typeface="Century Gothic"/>
                <a:cs typeface="Century Gothic"/>
              </a:rPr>
              <a:t>p</a:t>
            </a:r>
            <a:r>
              <a:rPr lang="pt-BR" sz="3200" b="1" spc="-300" dirty="0">
                <a:solidFill>
                  <a:srgbClr val="1B181C"/>
                </a:solidFill>
                <a:latin typeface="Century Gothic"/>
                <a:cs typeface="Century Gothic"/>
              </a:rPr>
              <a:t>e</a:t>
            </a:r>
            <a:r>
              <a:rPr lang="pt-BR" sz="3200" b="1" spc="225" dirty="0">
                <a:solidFill>
                  <a:srgbClr val="1B181C"/>
                </a:solidFill>
                <a:latin typeface="Century Gothic"/>
                <a:cs typeface="Century Gothic"/>
              </a:rPr>
              <a:t>r</a:t>
            </a:r>
            <a:r>
              <a:rPr lang="pt-BR" sz="3200" b="1" spc="-140" dirty="0">
                <a:solidFill>
                  <a:srgbClr val="1B181C"/>
                </a:solidFill>
                <a:latin typeface="Century Gothic"/>
                <a:cs typeface="Century Gothic"/>
              </a:rPr>
              <a:t>ad</a:t>
            </a:r>
            <a:r>
              <a:rPr lang="pt-BR" sz="3200" b="1" spc="-160" dirty="0">
                <a:solidFill>
                  <a:srgbClr val="1B181C"/>
                </a:solidFill>
                <a:latin typeface="Century Gothic"/>
                <a:cs typeface="Century Gothic"/>
              </a:rPr>
              <a:t>o</a:t>
            </a:r>
            <a:r>
              <a:rPr lang="pt-BR" sz="3200" b="1" spc="225" dirty="0">
                <a:solidFill>
                  <a:srgbClr val="1B181C"/>
                </a:solidFill>
                <a:latin typeface="Century Gothic"/>
                <a:cs typeface="Century Gothic"/>
              </a:rPr>
              <a:t>r</a:t>
            </a:r>
            <a:r>
              <a:rPr lang="pt-BR" sz="3200" b="1" spc="-300" dirty="0">
                <a:solidFill>
                  <a:srgbClr val="1B181C"/>
                </a:solidFill>
                <a:latin typeface="Century Gothic"/>
                <a:cs typeface="Century Gothic"/>
              </a:rPr>
              <a:t>e</a:t>
            </a:r>
            <a:r>
              <a:rPr lang="pt-BR" sz="3200" b="1" spc="195" dirty="0">
                <a:solidFill>
                  <a:srgbClr val="1B181C"/>
                </a:solidFill>
                <a:latin typeface="Century Gothic"/>
                <a:cs typeface="Century Gothic"/>
              </a:rPr>
              <a:t>s</a:t>
            </a:r>
            <a:r>
              <a:rPr lang="pt-BR" sz="3200" b="1" spc="-315" dirty="0">
                <a:solidFill>
                  <a:srgbClr val="1B181C"/>
                </a:solidFill>
                <a:latin typeface="Century Gothic"/>
                <a:cs typeface="Century Gothic"/>
              </a:rPr>
              <a:t>?</a:t>
            </a:r>
            <a:endParaRPr lang="pt-BR" sz="32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3200" dirty="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91019" y="559276"/>
            <a:ext cx="7883525" cy="8883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650" spc="-40" dirty="0">
                <a:solidFill>
                  <a:srgbClr val="3112F5"/>
                </a:solidFill>
              </a:rPr>
              <a:t>Soluções </a:t>
            </a:r>
            <a:r>
              <a:rPr sz="5650" spc="-45" dirty="0">
                <a:solidFill>
                  <a:srgbClr val="3112F5"/>
                </a:solidFill>
              </a:rPr>
              <a:t>encontradas:</a:t>
            </a:r>
            <a:endParaRPr sz="5650"/>
          </a:p>
        </p:txBody>
      </p:sp>
      <p:sp>
        <p:nvSpPr>
          <p:cNvPr id="3" name="object 3"/>
          <p:cNvSpPr txBox="1"/>
          <p:nvPr/>
        </p:nvSpPr>
        <p:spPr>
          <a:xfrm>
            <a:off x="902478" y="2961136"/>
            <a:ext cx="15660369" cy="4884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0545" indent="-425450">
              <a:lnSpc>
                <a:spcPct val="100000"/>
              </a:lnSpc>
              <a:spcBef>
                <a:spcPts val="100"/>
              </a:spcBef>
              <a:buClr>
                <a:srgbClr val="3112F5"/>
              </a:buClr>
              <a:buSzPct val="96875"/>
              <a:buAutoNum type="arabicPlain"/>
              <a:tabLst>
                <a:tab pos="551180" algn="l"/>
              </a:tabLst>
            </a:pPr>
            <a:r>
              <a:rPr sz="3200" b="1" spc="40" dirty="0">
                <a:solidFill>
                  <a:srgbClr val="1B181C"/>
                </a:solidFill>
                <a:latin typeface="Century Gothic"/>
                <a:cs typeface="Century Gothic"/>
              </a:rPr>
              <a:t>Relatorios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220" dirty="0">
                <a:solidFill>
                  <a:srgbClr val="1B181C"/>
                </a:solidFill>
                <a:latin typeface="Century Gothic"/>
                <a:cs typeface="Century Gothic"/>
              </a:rPr>
              <a:t>de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5" dirty="0">
                <a:solidFill>
                  <a:srgbClr val="1B181C"/>
                </a:solidFill>
                <a:latin typeface="Century Gothic"/>
                <a:cs typeface="Century Gothic"/>
              </a:rPr>
              <a:t>uso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245" dirty="0">
                <a:solidFill>
                  <a:srgbClr val="1B181C"/>
                </a:solidFill>
                <a:latin typeface="Century Gothic"/>
                <a:cs typeface="Century Gothic"/>
              </a:rPr>
              <a:t>com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75" dirty="0">
                <a:solidFill>
                  <a:srgbClr val="1B181C"/>
                </a:solidFill>
                <a:latin typeface="Century Gothic"/>
                <a:cs typeface="Century Gothic"/>
              </a:rPr>
              <a:t>dados</a:t>
            </a:r>
            <a:r>
              <a:rPr sz="3200" b="1" spc="-15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220" dirty="0">
                <a:solidFill>
                  <a:srgbClr val="1B181C"/>
                </a:solidFill>
                <a:latin typeface="Century Gothic"/>
                <a:cs typeface="Century Gothic"/>
              </a:rPr>
              <a:t>de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170" dirty="0">
                <a:solidFill>
                  <a:srgbClr val="1B181C"/>
                </a:solidFill>
                <a:latin typeface="Century Gothic"/>
                <a:cs typeface="Century Gothic"/>
              </a:rPr>
              <a:t>navegação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150" dirty="0">
                <a:solidFill>
                  <a:srgbClr val="1B181C"/>
                </a:solidFill>
                <a:latin typeface="Century Gothic"/>
                <a:cs typeface="Century Gothic"/>
              </a:rPr>
              <a:t>do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75" dirty="0">
                <a:solidFill>
                  <a:srgbClr val="1B181C"/>
                </a:solidFill>
                <a:latin typeface="Century Gothic"/>
                <a:cs typeface="Century Gothic"/>
              </a:rPr>
              <a:t>operador.</a:t>
            </a:r>
            <a:endParaRPr sz="320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3112F5"/>
              </a:buClr>
              <a:buFont typeface="Century Gothic"/>
              <a:buAutoNum type="arabicPlain"/>
            </a:pPr>
            <a:endParaRPr sz="3200" dirty="0">
              <a:latin typeface="Century Gothic"/>
              <a:cs typeface="Century Gothic"/>
            </a:endParaRPr>
          </a:p>
          <a:p>
            <a:pPr marL="125730" marR="506095">
              <a:lnSpc>
                <a:spcPts val="3829"/>
              </a:lnSpc>
              <a:buClr>
                <a:srgbClr val="3112F5"/>
              </a:buClr>
              <a:buSzPct val="96875"/>
              <a:buAutoNum type="arabicPlain"/>
              <a:tabLst>
                <a:tab pos="551815" algn="l"/>
              </a:tabLst>
            </a:pPr>
            <a:r>
              <a:rPr lang="pt-BR" sz="3200" b="1" spc="45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45" dirty="0" err="1">
                <a:solidFill>
                  <a:srgbClr val="1B181C"/>
                </a:solidFill>
                <a:latin typeface="Century Gothic"/>
                <a:cs typeface="Century Gothic"/>
              </a:rPr>
              <a:t>Alertas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220" dirty="0">
                <a:solidFill>
                  <a:srgbClr val="1B181C"/>
                </a:solidFill>
                <a:latin typeface="Century Gothic"/>
                <a:cs typeface="Century Gothic"/>
              </a:rPr>
              <a:t>de</a:t>
            </a:r>
            <a:r>
              <a:rPr sz="3200" b="1" spc="-15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5" dirty="0">
                <a:solidFill>
                  <a:srgbClr val="1B181C"/>
                </a:solidFill>
                <a:latin typeface="Century Gothic"/>
                <a:cs typeface="Century Gothic"/>
              </a:rPr>
              <a:t>uso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85" dirty="0">
                <a:solidFill>
                  <a:srgbClr val="1B181C"/>
                </a:solidFill>
                <a:latin typeface="Century Gothic"/>
                <a:cs typeface="Century Gothic"/>
              </a:rPr>
              <a:t>indevido</a:t>
            </a:r>
            <a:r>
              <a:rPr sz="3200" b="1" spc="-15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220" dirty="0">
                <a:solidFill>
                  <a:srgbClr val="1B181C"/>
                </a:solidFill>
                <a:latin typeface="Century Gothic"/>
                <a:cs typeface="Century Gothic"/>
              </a:rPr>
              <a:t>em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140" dirty="0">
                <a:solidFill>
                  <a:srgbClr val="1B181C"/>
                </a:solidFill>
                <a:latin typeface="Century Gothic"/>
                <a:cs typeface="Century Gothic"/>
              </a:rPr>
              <a:t>caso</a:t>
            </a:r>
            <a:r>
              <a:rPr sz="3200" b="1" spc="-15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220" dirty="0">
                <a:solidFill>
                  <a:srgbClr val="1B181C"/>
                </a:solidFill>
                <a:latin typeface="Century Gothic"/>
                <a:cs typeface="Century Gothic"/>
              </a:rPr>
              <a:t>de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110" dirty="0">
                <a:solidFill>
                  <a:srgbClr val="1B181C"/>
                </a:solidFill>
                <a:latin typeface="Century Gothic"/>
                <a:cs typeface="Century Gothic"/>
              </a:rPr>
              <a:t>acesso</a:t>
            </a:r>
            <a:r>
              <a:rPr sz="3200" b="1" spc="-15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135" dirty="0">
                <a:solidFill>
                  <a:srgbClr val="1B181C"/>
                </a:solidFill>
                <a:latin typeface="Century Gothic"/>
                <a:cs typeface="Century Gothic"/>
              </a:rPr>
              <a:t>a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75" dirty="0">
                <a:solidFill>
                  <a:srgbClr val="1B181C"/>
                </a:solidFill>
                <a:latin typeface="Century Gothic"/>
                <a:cs typeface="Century Gothic"/>
              </a:rPr>
              <a:t>sites</a:t>
            </a:r>
            <a:r>
              <a:rPr sz="3200" b="1" spc="-15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295" dirty="0">
                <a:solidFill>
                  <a:srgbClr val="1B181C"/>
                </a:solidFill>
                <a:latin typeface="Century Gothic"/>
                <a:cs typeface="Century Gothic"/>
              </a:rPr>
              <a:t>e</a:t>
            </a:r>
            <a:r>
              <a:rPr sz="3200" b="1" spc="-15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75" dirty="0">
                <a:solidFill>
                  <a:srgbClr val="1B181C"/>
                </a:solidFill>
                <a:latin typeface="Century Gothic"/>
                <a:cs typeface="Century Gothic"/>
              </a:rPr>
              <a:t>software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150" dirty="0">
                <a:solidFill>
                  <a:srgbClr val="1B181C"/>
                </a:solidFill>
                <a:latin typeface="Century Gothic"/>
                <a:cs typeface="Century Gothic"/>
              </a:rPr>
              <a:t>que</a:t>
            </a:r>
            <a:r>
              <a:rPr sz="3200" b="1" spc="-15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90" dirty="0">
                <a:solidFill>
                  <a:srgbClr val="1B181C"/>
                </a:solidFill>
                <a:latin typeface="Century Gothic"/>
                <a:cs typeface="Century Gothic"/>
              </a:rPr>
              <a:t>fogem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150" dirty="0">
                <a:solidFill>
                  <a:srgbClr val="1B181C"/>
                </a:solidFill>
                <a:latin typeface="Century Gothic"/>
                <a:cs typeface="Century Gothic"/>
              </a:rPr>
              <a:t>do </a:t>
            </a:r>
            <a:r>
              <a:rPr sz="3200" b="1" spc="-88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170" dirty="0">
                <a:solidFill>
                  <a:srgbClr val="1B181C"/>
                </a:solidFill>
                <a:latin typeface="Century Gothic"/>
                <a:cs typeface="Century Gothic"/>
              </a:rPr>
              <a:t>escopo</a:t>
            </a:r>
            <a:r>
              <a:rPr sz="3200" b="1" spc="-25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135" dirty="0">
                <a:solidFill>
                  <a:srgbClr val="1B181C"/>
                </a:solidFill>
                <a:latin typeface="Century Gothic"/>
                <a:cs typeface="Century Gothic"/>
              </a:rPr>
              <a:t>da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80" dirty="0">
                <a:solidFill>
                  <a:srgbClr val="1B181C"/>
                </a:solidFill>
                <a:latin typeface="Century Gothic"/>
                <a:cs typeface="Century Gothic"/>
              </a:rPr>
              <a:t>função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150" dirty="0">
                <a:solidFill>
                  <a:srgbClr val="1B181C"/>
                </a:solidFill>
                <a:latin typeface="Century Gothic"/>
                <a:cs typeface="Century Gothic"/>
              </a:rPr>
              <a:t>do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75" dirty="0">
                <a:solidFill>
                  <a:srgbClr val="1B181C"/>
                </a:solidFill>
                <a:latin typeface="Century Gothic"/>
                <a:cs typeface="Century Gothic"/>
              </a:rPr>
              <a:t>operador</a:t>
            </a:r>
            <a:endParaRPr sz="320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3112F5"/>
              </a:buClr>
              <a:buFont typeface="Century Gothic"/>
              <a:buAutoNum type="arabicPlain"/>
            </a:pPr>
            <a:endParaRPr sz="4500" dirty="0">
              <a:latin typeface="Century Gothic"/>
              <a:cs typeface="Century Gothic"/>
            </a:endParaRPr>
          </a:p>
          <a:p>
            <a:pPr marL="12700" marR="5080">
              <a:lnSpc>
                <a:spcPts val="3829"/>
              </a:lnSpc>
              <a:buClr>
                <a:srgbClr val="3112F5"/>
              </a:buClr>
              <a:buSzPct val="96875"/>
              <a:buAutoNum type="arabicPlain"/>
              <a:tabLst>
                <a:tab pos="438150" algn="l"/>
              </a:tabLst>
            </a:pPr>
            <a:r>
              <a:rPr lang="pt-BR" sz="3200" b="1" spc="75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75" dirty="0" err="1">
                <a:solidFill>
                  <a:srgbClr val="1B181C"/>
                </a:solidFill>
                <a:latin typeface="Century Gothic"/>
                <a:cs typeface="Century Gothic"/>
              </a:rPr>
              <a:t>Definir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155" dirty="0">
                <a:solidFill>
                  <a:srgbClr val="1B181C"/>
                </a:solidFill>
                <a:latin typeface="Century Gothic"/>
                <a:cs typeface="Century Gothic"/>
              </a:rPr>
              <a:t>o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120" dirty="0">
                <a:solidFill>
                  <a:srgbClr val="1B181C"/>
                </a:solidFill>
                <a:latin typeface="Century Gothic"/>
                <a:cs typeface="Century Gothic"/>
              </a:rPr>
              <a:t>status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220" dirty="0">
                <a:solidFill>
                  <a:srgbClr val="1B181C"/>
                </a:solidFill>
                <a:latin typeface="Century Gothic"/>
                <a:cs typeface="Century Gothic"/>
              </a:rPr>
              <a:t>de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60" dirty="0">
                <a:solidFill>
                  <a:srgbClr val="1B181C"/>
                </a:solidFill>
                <a:latin typeface="Century Gothic"/>
                <a:cs typeface="Century Gothic"/>
              </a:rPr>
              <a:t>atividade</a:t>
            </a:r>
            <a:r>
              <a:rPr sz="3200" b="1" spc="-15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120" dirty="0">
                <a:solidFill>
                  <a:srgbClr val="1B181C"/>
                </a:solidFill>
                <a:latin typeface="Century Gothic"/>
                <a:cs typeface="Century Gothic"/>
              </a:rPr>
              <a:t>baseado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75" dirty="0">
                <a:solidFill>
                  <a:srgbClr val="1B181C"/>
                </a:solidFill>
                <a:latin typeface="Century Gothic"/>
                <a:cs typeface="Century Gothic"/>
              </a:rPr>
              <a:t>no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95" dirty="0">
                <a:solidFill>
                  <a:srgbClr val="1B181C"/>
                </a:solidFill>
                <a:latin typeface="Century Gothic"/>
                <a:cs typeface="Century Gothic"/>
              </a:rPr>
              <a:t>tempo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220" dirty="0">
                <a:solidFill>
                  <a:srgbClr val="1B181C"/>
                </a:solidFill>
                <a:latin typeface="Century Gothic"/>
                <a:cs typeface="Century Gothic"/>
              </a:rPr>
              <a:t>de</a:t>
            </a:r>
            <a:r>
              <a:rPr sz="3200" b="1" spc="-15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229" dirty="0">
                <a:solidFill>
                  <a:srgbClr val="1B181C"/>
                </a:solidFill>
                <a:latin typeface="Century Gothic"/>
                <a:cs typeface="Century Gothic"/>
              </a:rPr>
              <a:t>execução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220" dirty="0">
                <a:solidFill>
                  <a:srgbClr val="1B181C"/>
                </a:solidFill>
                <a:latin typeface="Century Gothic"/>
                <a:cs typeface="Century Gothic"/>
              </a:rPr>
              <a:t>de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215" dirty="0">
                <a:solidFill>
                  <a:srgbClr val="1B181C"/>
                </a:solidFill>
                <a:latin typeface="Century Gothic"/>
                <a:cs typeface="Century Gothic"/>
              </a:rPr>
              <a:t>cada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75" dirty="0">
                <a:solidFill>
                  <a:srgbClr val="1B181C"/>
                </a:solidFill>
                <a:latin typeface="Century Gothic"/>
                <a:cs typeface="Century Gothic"/>
              </a:rPr>
              <a:t>processo </a:t>
            </a:r>
            <a:r>
              <a:rPr sz="3200" b="1" spc="-88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135" dirty="0">
                <a:solidFill>
                  <a:srgbClr val="1B181C"/>
                </a:solidFill>
                <a:latin typeface="Century Gothic"/>
                <a:cs typeface="Century Gothic"/>
              </a:rPr>
              <a:t>p</a:t>
            </a:r>
            <a:r>
              <a:rPr sz="3200" b="1" spc="-140" dirty="0">
                <a:solidFill>
                  <a:srgbClr val="1B181C"/>
                </a:solidFill>
                <a:latin typeface="Century Gothic"/>
                <a:cs typeface="Century Gothic"/>
              </a:rPr>
              <a:t>a</a:t>
            </a:r>
            <a:r>
              <a:rPr sz="3200" b="1" spc="225" dirty="0">
                <a:solidFill>
                  <a:srgbClr val="1B181C"/>
                </a:solidFill>
                <a:latin typeface="Century Gothic"/>
                <a:cs typeface="Century Gothic"/>
              </a:rPr>
              <a:t>r</a:t>
            </a:r>
            <a:r>
              <a:rPr sz="3200" b="1" spc="-135" dirty="0">
                <a:solidFill>
                  <a:srgbClr val="1B181C"/>
                </a:solidFill>
                <a:latin typeface="Century Gothic"/>
                <a:cs typeface="Century Gothic"/>
              </a:rPr>
              <a:t>a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190" dirty="0">
                <a:solidFill>
                  <a:srgbClr val="1B181C"/>
                </a:solidFill>
                <a:latin typeface="Century Gothic"/>
                <a:cs typeface="Century Gothic"/>
              </a:rPr>
              <a:t>s</a:t>
            </a:r>
            <a:r>
              <a:rPr sz="3200" b="1" spc="-140" dirty="0">
                <a:solidFill>
                  <a:srgbClr val="1B181C"/>
                </a:solidFill>
                <a:latin typeface="Century Gothic"/>
                <a:cs typeface="Century Gothic"/>
              </a:rPr>
              <a:t>a</a:t>
            </a:r>
            <a:r>
              <a:rPr sz="3200" b="1" spc="-135" dirty="0">
                <a:solidFill>
                  <a:srgbClr val="1B181C"/>
                </a:solidFill>
                <a:latin typeface="Century Gothic"/>
                <a:cs typeface="Century Gothic"/>
              </a:rPr>
              <a:t>b</a:t>
            </a:r>
            <a:r>
              <a:rPr sz="3200" b="1" spc="-300" dirty="0">
                <a:solidFill>
                  <a:srgbClr val="1B181C"/>
                </a:solidFill>
                <a:latin typeface="Century Gothic"/>
                <a:cs typeface="Century Gothic"/>
              </a:rPr>
              <a:t>e</a:t>
            </a:r>
            <a:r>
              <a:rPr sz="3200" b="1" spc="229" dirty="0">
                <a:solidFill>
                  <a:srgbClr val="1B181C"/>
                </a:solidFill>
                <a:latin typeface="Century Gothic"/>
                <a:cs typeface="Century Gothic"/>
              </a:rPr>
              <a:t>r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155" dirty="0">
                <a:solidFill>
                  <a:srgbClr val="1B181C"/>
                </a:solidFill>
                <a:latin typeface="Century Gothic"/>
                <a:cs typeface="Century Gothic"/>
              </a:rPr>
              <a:t>o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245" dirty="0">
                <a:solidFill>
                  <a:srgbClr val="1B181C"/>
                </a:solidFill>
                <a:latin typeface="Century Gothic"/>
                <a:cs typeface="Century Gothic"/>
              </a:rPr>
              <a:t>t</a:t>
            </a:r>
            <a:r>
              <a:rPr sz="3200" b="1" spc="-300" dirty="0">
                <a:solidFill>
                  <a:srgbClr val="1B181C"/>
                </a:solidFill>
                <a:latin typeface="Century Gothic"/>
                <a:cs typeface="Century Gothic"/>
              </a:rPr>
              <a:t>e</a:t>
            </a:r>
            <a:r>
              <a:rPr sz="3200" b="1" spc="-140" dirty="0">
                <a:solidFill>
                  <a:srgbClr val="1B181C"/>
                </a:solidFill>
                <a:latin typeface="Century Gothic"/>
                <a:cs typeface="Century Gothic"/>
              </a:rPr>
              <a:t>m</a:t>
            </a:r>
            <a:r>
              <a:rPr sz="3200" b="1" spc="-135" dirty="0">
                <a:solidFill>
                  <a:srgbClr val="1B181C"/>
                </a:solidFill>
                <a:latin typeface="Century Gothic"/>
                <a:cs typeface="Century Gothic"/>
              </a:rPr>
              <a:t>p</a:t>
            </a:r>
            <a:r>
              <a:rPr sz="3200" b="1" spc="-155" dirty="0">
                <a:solidFill>
                  <a:srgbClr val="1B181C"/>
                </a:solidFill>
                <a:latin typeface="Century Gothic"/>
                <a:cs typeface="Century Gothic"/>
              </a:rPr>
              <a:t>o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300" dirty="0">
                <a:solidFill>
                  <a:srgbClr val="1B181C"/>
                </a:solidFill>
                <a:latin typeface="Century Gothic"/>
                <a:cs typeface="Century Gothic"/>
              </a:rPr>
              <a:t>e</a:t>
            </a:r>
            <a:r>
              <a:rPr sz="3200" b="1" spc="-135" dirty="0">
                <a:solidFill>
                  <a:srgbClr val="1B181C"/>
                </a:solidFill>
                <a:latin typeface="Century Gothic"/>
                <a:cs typeface="Century Gothic"/>
              </a:rPr>
              <a:t>m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140" dirty="0">
                <a:solidFill>
                  <a:srgbClr val="1B181C"/>
                </a:solidFill>
                <a:latin typeface="Century Gothic"/>
                <a:cs typeface="Century Gothic"/>
              </a:rPr>
              <a:t>a</a:t>
            </a:r>
            <a:r>
              <a:rPr sz="3200" b="1" spc="245" dirty="0">
                <a:solidFill>
                  <a:srgbClr val="1B181C"/>
                </a:solidFill>
                <a:latin typeface="Century Gothic"/>
                <a:cs typeface="Century Gothic"/>
              </a:rPr>
              <a:t>t</a:t>
            </a:r>
            <a:r>
              <a:rPr sz="3200" b="1" spc="-300" dirty="0">
                <a:solidFill>
                  <a:srgbClr val="1B181C"/>
                </a:solidFill>
                <a:latin typeface="Century Gothic"/>
                <a:cs typeface="Century Gothic"/>
              </a:rPr>
              <a:t>e</a:t>
            </a:r>
            <a:r>
              <a:rPr sz="3200" b="1" dirty="0">
                <a:solidFill>
                  <a:srgbClr val="1B181C"/>
                </a:solidFill>
                <a:latin typeface="Century Gothic"/>
                <a:cs typeface="Century Gothic"/>
              </a:rPr>
              <a:t>n</a:t>
            </a:r>
            <a:r>
              <a:rPr sz="3200" b="1" spc="-140" dirty="0">
                <a:solidFill>
                  <a:srgbClr val="1B181C"/>
                </a:solidFill>
                <a:latin typeface="Century Gothic"/>
                <a:cs typeface="Century Gothic"/>
              </a:rPr>
              <a:t>d</a:t>
            </a:r>
            <a:r>
              <a:rPr sz="3200" b="1" spc="60" dirty="0">
                <a:solidFill>
                  <a:srgbClr val="1B181C"/>
                </a:solidFill>
                <a:latin typeface="Century Gothic"/>
                <a:cs typeface="Century Gothic"/>
              </a:rPr>
              <a:t>i</a:t>
            </a:r>
            <a:r>
              <a:rPr sz="3200" b="1" spc="-140" dirty="0">
                <a:solidFill>
                  <a:srgbClr val="1B181C"/>
                </a:solidFill>
                <a:latin typeface="Century Gothic"/>
                <a:cs typeface="Century Gothic"/>
              </a:rPr>
              <a:t>m</a:t>
            </a:r>
            <a:r>
              <a:rPr sz="3200" b="1" spc="-300" dirty="0">
                <a:solidFill>
                  <a:srgbClr val="1B181C"/>
                </a:solidFill>
                <a:latin typeface="Century Gothic"/>
                <a:cs typeface="Century Gothic"/>
              </a:rPr>
              <a:t>e</a:t>
            </a:r>
            <a:r>
              <a:rPr sz="3200" b="1" dirty="0">
                <a:solidFill>
                  <a:srgbClr val="1B181C"/>
                </a:solidFill>
                <a:latin typeface="Century Gothic"/>
                <a:cs typeface="Century Gothic"/>
              </a:rPr>
              <a:t>n</a:t>
            </a:r>
            <a:r>
              <a:rPr sz="3200" b="1" spc="245" dirty="0">
                <a:solidFill>
                  <a:srgbClr val="1B181C"/>
                </a:solidFill>
                <a:latin typeface="Century Gothic"/>
                <a:cs typeface="Century Gothic"/>
              </a:rPr>
              <a:t>t</a:t>
            </a:r>
            <a:r>
              <a:rPr sz="3200" b="1" spc="-160" dirty="0">
                <a:solidFill>
                  <a:srgbClr val="1B181C"/>
                </a:solidFill>
                <a:latin typeface="Century Gothic"/>
                <a:cs typeface="Century Gothic"/>
              </a:rPr>
              <a:t>o</a:t>
            </a:r>
            <a:r>
              <a:rPr sz="3200" b="1" spc="-95" dirty="0">
                <a:solidFill>
                  <a:srgbClr val="1B181C"/>
                </a:solidFill>
                <a:latin typeface="Century Gothic"/>
                <a:cs typeface="Century Gothic"/>
              </a:rPr>
              <a:t>,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300" dirty="0">
                <a:solidFill>
                  <a:srgbClr val="1B181C"/>
                </a:solidFill>
                <a:latin typeface="Century Gothic"/>
                <a:cs typeface="Century Gothic"/>
              </a:rPr>
              <a:t>e</a:t>
            </a:r>
            <a:r>
              <a:rPr sz="3200" b="1" spc="-135" dirty="0">
                <a:solidFill>
                  <a:srgbClr val="1B181C"/>
                </a:solidFill>
                <a:latin typeface="Century Gothic"/>
                <a:cs typeface="Century Gothic"/>
              </a:rPr>
              <a:t>m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135" dirty="0">
                <a:solidFill>
                  <a:srgbClr val="1B181C"/>
                </a:solidFill>
                <a:latin typeface="Century Gothic"/>
                <a:cs typeface="Century Gothic"/>
              </a:rPr>
              <a:t>p</a:t>
            </a:r>
            <a:r>
              <a:rPr sz="3200" b="1" spc="-140" dirty="0">
                <a:solidFill>
                  <a:srgbClr val="1B181C"/>
                </a:solidFill>
                <a:latin typeface="Century Gothic"/>
                <a:cs typeface="Century Gothic"/>
              </a:rPr>
              <a:t>a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u</a:t>
            </a:r>
            <a:r>
              <a:rPr sz="3200" b="1" spc="190" dirty="0">
                <a:solidFill>
                  <a:srgbClr val="1B181C"/>
                </a:solidFill>
                <a:latin typeface="Century Gothic"/>
                <a:cs typeface="Century Gothic"/>
              </a:rPr>
              <a:t>s</a:t>
            </a:r>
            <a:r>
              <a:rPr sz="3200" b="1" spc="-140" dirty="0">
                <a:solidFill>
                  <a:srgbClr val="1B181C"/>
                </a:solidFill>
                <a:latin typeface="Century Gothic"/>
                <a:cs typeface="Century Gothic"/>
              </a:rPr>
              <a:t>a</a:t>
            </a:r>
            <a:r>
              <a:rPr sz="3200" b="1" spc="-95" dirty="0">
                <a:solidFill>
                  <a:srgbClr val="1B181C"/>
                </a:solidFill>
                <a:latin typeface="Century Gothic"/>
                <a:cs typeface="Century Gothic"/>
              </a:rPr>
              <a:t>,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300" dirty="0">
                <a:solidFill>
                  <a:srgbClr val="1B181C"/>
                </a:solidFill>
                <a:latin typeface="Century Gothic"/>
                <a:cs typeface="Century Gothic"/>
              </a:rPr>
              <a:t>e</a:t>
            </a:r>
            <a:r>
              <a:rPr sz="3200" b="1" spc="245" dirty="0">
                <a:solidFill>
                  <a:srgbClr val="1B181C"/>
                </a:solidFill>
                <a:latin typeface="Century Gothic"/>
                <a:cs typeface="Century Gothic"/>
              </a:rPr>
              <a:t>t</a:t>
            </a:r>
            <a:r>
              <a:rPr sz="3200" b="1" spc="-440" dirty="0">
                <a:solidFill>
                  <a:srgbClr val="1B181C"/>
                </a:solidFill>
                <a:latin typeface="Century Gothic"/>
                <a:cs typeface="Century Gothic"/>
              </a:rPr>
              <a:t>c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100" dirty="0">
                <a:solidFill>
                  <a:srgbClr val="1B181C"/>
                </a:solidFill>
                <a:latin typeface="Century Gothic"/>
                <a:cs typeface="Century Gothic"/>
              </a:rPr>
              <a:t>..</a:t>
            </a:r>
            <a:r>
              <a:rPr sz="3200" b="1" spc="-95" dirty="0">
                <a:solidFill>
                  <a:srgbClr val="1B181C"/>
                </a:solidFill>
                <a:latin typeface="Century Gothic"/>
                <a:cs typeface="Century Gothic"/>
              </a:rPr>
              <a:t>.</a:t>
            </a:r>
            <a:endParaRPr sz="320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buClr>
                <a:srgbClr val="3112F5"/>
              </a:buClr>
              <a:buFont typeface="Century Gothic"/>
              <a:buAutoNum type="arabicPlain"/>
            </a:pPr>
            <a:endParaRPr sz="4700" dirty="0">
              <a:latin typeface="Century Gothic"/>
              <a:cs typeface="Century Gothic"/>
            </a:endParaRPr>
          </a:p>
          <a:p>
            <a:pPr marL="437515" indent="-425450">
              <a:lnSpc>
                <a:spcPct val="100000"/>
              </a:lnSpc>
              <a:buClr>
                <a:srgbClr val="3112F5"/>
              </a:buClr>
              <a:buSzPct val="96875"/>
              <a:buAutoNum type="arabicPlain"/>
              <a:tabLst>
                <a:tab pos="438150" algn="l"/>
              </a:tabLst>
            </a:pPr>
            <a:r>
              <a:rPr sz="3200" b="1" spc="-330" dirty="0">
                <a:solidFill>
                  <a:srgbClr val="1B181C"/>
                </a:solidFill>
                <a:latin typeface="Century Gothic"/>
                <a:cs typeface="Century Gothic"/>
              </a:rPr>
              <a:t>G</a:t>
            </a:r>
            <a:r>
              <a:rPr sz="3200" b="1" spc="-300" dirty="0">
                <a:solidFill>
                  <a:srgbClr val="1B181C"/>
                </a:solidFill>
                <a:latin typeface="Century Gothic"/>
                <a:cs typeface="Century Gothic"/>
              </a:rPr>
              <a:t>e</a:t>
            </a:r>
            <a:r>
              <a:rPr sz="3200" b="1" spc="190" dirty="0">
                <a:solidFill>
                  <a:srgbClr val="1B181C"/>
                </a:solidFill>
                <a:latin typeface="Century Gothic"/>
                <a:cs typeface="Century Gothic"/>
              </a:rPr>
              <a:t>s</a:t>
            </a:r>
            <a:r>
              <a:rPr sz="3200" b="1" spc="245" dirty="0">
                <a:solidFill>
                  <a:srgbClr val="1B181C"/>
                </a:solidFill>
                <a:latin typeface="Century Gothic"/>
                <a:cs typeface="Century Gothic"/>
              </a:rPr>
              <a:t>t</a:t>
            </a:r>
            <a:r>
              <a:rPr sz="3200" b="1" spc="-140" dirty="0">
                <a:solidFill>
                  <a:srgbClr val="1B181C"/>
                </a:solidFill>
                <a:latin typeface="Century Gothic"/>
                <a:cs typeface="Century Gothic"/>
              </a:rPr>
              <a:t>ã</a:t>
            </a:r>
            <a:r>
              <a:rPr sz="3200" b="1" spc="-155" dirty="0">
                <a:solidFill>
                  <a:srgbClr val="1B181C"/>
                </a:solidFill>
                <a:latin typeface="Century Gothic"/>
                <a:cs typeface="Century Gothic"/>
              </a:rPr>
              <a:t>o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140" dirty="0">
                <a:solidFill>
                  <a:srgbClr val="1B181C"/>
                </a:solidFill>
                <a:latin typeface="Century Gothic"/>
                <a:cs typeface="Century Gothic"/>
              </a:rPr>
              <a:t>d</a:t>
            </a:r>
            <a:r>
              <a:rPr sz="3200" b="1" spc="-295" dirty="0">
                <a:solidFill>
                  <a:srgbClr val="1B181C"/>
                </a:solidFill>
                <a:latin typeface="Century Gothic"/>
                <a:cs typeface="Century Gothic"/>
              </a:rPr>
              <a:t>e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135" dirty="0">
                <a:solidFill>
                  <a:srgbClr val="1B181C"/>
                </a:solidFill>
                <a:latin typeface="Century Gothic"/>
                <a:cs typeface="Century Gothic"/>
              </a:rPr>
              <a:t>p</a:t>
            </a:r>
            <a:r>
              <a:rPr sz="3200" b="1" spc="-140" dirty="0">
                <a:solidFill>
                  <a:srgbClr val="1B181C"/>
                </a:solidFill>
                <a:latin typeface="Century Gothic"/>
                <a:cs typeface="Century Gothic"/>
              </a:rPr>
              <a:t>a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u</a:t>
            </a:r>
            <a:r>
              <a:rPr sz="3200" b="1" spc="190" dirty="0">
                <a:solidFill>
                  <a:srgbClr val="1B181C"/>
                </a:solidFill>
                <a:latin typeface="Century Gothic"/>
                <a:cs typeface="Century Gothic"/>
              </a:rPr>
              <a:t>s</a:t>
            </a:r>
            <a:r>
              <a:rPr sz="3200" b="1" spc="-140" dirty="0">
                <a:solidFill>
                  <a:srgbClr val="1B181C"/>
                </a:solidFill>
                <a:latin typeface="Century Gothic"/>
                <a:cs typeface="Century Gothic"/>
              </a:rPr>
              <a:t>a</a:t>
            </a:r>
            <a:r>
              <a:rPr sz="3200" b="1" spc="195" dirty="0">
                <a:solidFill>
                  <a:srgbClr val="1B181C"/>
                </a:solidFill>
                <a:latin typeface="Century Gothic"/>
                <a:cs typeface="Century Gothic"/>
              </a:rPr>
              <a:t>s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140" dirty="0">
                <a:solidFill>
                  <a:srgbClr val="1B181C"/>
                </a:solidFill>
                <a:latin typeface="Century Gothic"/>
                <a:cs typeface="Century Gothic"/>
              </a:rPr>
              <a:t>a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u</a:t>
            </a:r>
            <a:r>
              <a:rPr sz="3200" b="1" spc="245" dirty="0">
                <a:solidFill>
                  <a:srgbClr val="1B181C"/>
                </a:solidFill>
                <a:latin typeface="Century Gothic"/>
                <a:cs typeface="Century Gothic"/>
              </a:rPr>
              <a:t>t</a:t>
            </a:r>
            <a:r>
              <a:rPr sz="3200" b="1" spc="-160" dirty="0">
                <a:solidFill>
                  <a:srgbClr val="1B181C"/>
                </a:solidFill>
                <a:latin typeface="Century Gothic"/>
                <a:cs typeface="Century Gothic"/>
              </a:rPr>
              <a:t>o</a:t>
            </a:r>
            <a:r>
              <a:rPr sz="3200" b="1" spc="-140" dirty="0">
                <a:solidFill>
                  <a:srgbClr val="1B181C"/>
                </a:solidFill>
                <a:latin typeface="Century Gothic"/>
                <a:cs typeface="Century Gothic"/>
              </a:rPr>
              <a:t>má</a:t>
            </a:r>
            <a:r>
              <a:rPr sz="3200" b="1" spc="245" dirty="0">
                <a:solidFill>
                  <a:srgbClr val="1B181C"/>
                </a:solidFill>
                <a:latin typeface="Century Gothic"/>
                <a:cs typeface="Century Gothic"/>
              </a:rPr>
              <a:t>t</a:t>
            </a:r>
            <a:r>
              <a:rPr sz="3200" b="1" spc="60" dirty="0">
                <a:solidFill>
                  <a:srgbClr val="1B181C"/>
                </a:solidFill>
                <a:latin typeface="Century Gothic"/>
                <a:cs typeface="Century Gothic"/>
              </a:rPr>
              <a:t>i</a:t>
            </a:r>
            <a:r>
              <a:rPr sz="3200" b="1" spc="-445" dirty="0">
                <a:solidFill>
                  <a:srgbClr val="1B181C"/>
                </a:solidFill>
                <a:latin typeface="Century Gothic"/>
                <a:cs typeface="Century Gothic"/>
              </a:rPr>
              <a:t>c</a:t>
            </a:r>
            <a:r>
              <a:rPr sz="3200" b="1" spc="-140" dirty="0">
                <a:solidFill>
                  <a:srgbClr val="1B181C"/>
                </a:solidFill>
                <a:latin typeface="Century Gothic"/>
                <a:cs typeface="Century Gothic"/>
              </a:rPr>
              <a:t>a</a:t>
            </a:r>
            <a:r>
              <a:rPr sz="3200" b="1" spc="195" dirty="0">
                <a:solidFill>
                  <a:srgbClr val="1B181C"/>
                </a:solidFill>
                <a:latin typeface="Century Gothic"/>
                <a:cs typeface="Century Gothic"/>
              </a:rPr>
              <a:t>s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140" dirty="0">
                <a:solidFill>
                  <a:srgbClr val="1B181C"/>
                </a:solidFill>
                <a:latin typeface="Century Gothic"/>
                <a:cs typeface="Century Gothic"/>
              </a:rPr>
              <a:t>q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u</a:t>
            </a:r>
            <a:r>
              <a:rPr sz="3200" b="1" spc="-295" dirty="0">
                <a:solidFill>
                  <a:srgbClr val="1B181C"/>
                </a:solidFill>
                <a:latin typeface="Century Gothic"/>
                <a:cs typeface="Century Gothic"/>
              </a:rPr>
              <a:t>e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190" dirty="0">
                <a:solidFill>
                  <a:srgbClr val="1B181C"/>
                </a:solidFill>
                <a:latin typeface="Century Gothic"/>
                <a:cs typeface="Century Gothic"/>
              </a:rPr>
              <a:t>s</a:t>
            </a:r>
            <a:r>
              <a:rPr sz="3200" b="1" spc="60" dirty="0">
                <a:solidFill>
                  <a:srgbClr val="1B181C"/>
                </a:solidFill>
                <a:latin typeface="Century Gothic"/>
                <a:cs typeface="Century Gothic"/>
              </a:rPr>
              <a:t>i</a:t>
            </a:r>
            <a:r>
              <a:rPr sz="3200" b="1" dirty="0">
                <a:solidFill>
                  <a:srgbClr val="1B181C"/>
                </a:solidFill>
                <a:latin typeface="Century Gothic"/>
                <a:cs typeface="Century Gothic"/>
              </a:rPr>
              <a:t>n</a:t>
            </a:r>
            <a:r>
              <a:rPr sz="3200" b="1" spc="-140" dirty="0">
                <a:solidFill>
                  <a:srgbClr val="1B181C"/>
                </a:solidFill>
                <a:latin typeface="Century Gothic"/>
                <a:cs typeface="Century Gothic"/>
              </a:rPr>
              <a:t>a</a:t>
            </a:r>
            <a:r>
              <a:rPr sz="3200" b="1" spc="60" dirty="0">
                <a:solidFill>
                  <a:srgbClr val="1B181C"/>
                </a:solidFill>
                <a:latin typeface="Century Gothic"/>
                <a:cs typeface="Century Gothic"/>
              </a:rPr>
              <a:t>li</a:t>
            </a:r>
            <a:r>
              <a:rPr sz="3200" b="1" spc="204" dirty="0">
                <a:solidFill>
                  <a:srgbClr val="1B181C"/>
                </a:solidFill>
                <a:latin typeface="Century Gothic"/>
                <a:cs typeface="Century Gothic"/>
              </a:rPr>
              <a:t>z</a:t>
            </a:r>
            <a:r>
              <a:rPr sz="3200" b="1" spc="-140" dirty="0">
                <a:solidFill>
                  <a:srgbClr val="1B181C"/>
                </a:solidFill>
                <a:latin typeface="Century Gothic"/>
                <a:cs typeface="Century Gothic"/>
              </a:rPr>
              <a:t>a</a:t>
            </a:r>
            <a:r>
              <a:rPr sz="3200" b="1" spc="-135" dirty="0">
                <a:solidFill>
                  <a:srgbClr val="1B181C"/>
                </a:solidFill>
                <a:latin typeface="Century Gothic"/>
                <a:cs typeface="Century Gothic"/>
              </a:rPr>
              <a:t>m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155" dirty="0">
                <a:solidFill>
                  <a:srgbClr val="1B181C"/>
                </a:solidFill>
                <a:latin typeface="Century Gothic"/>
                <a:cs typeface="Century Gothic"/>
              </a:rPr>
              <a:t>o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160" dirty="0">
                <a:solidFill>
                  <a:srgbClr val="1B181C"/>
                </a:solidFill>
                <a:latin typeface="Century Gothic"/>
                <a:cs typeface="Century Gothic"/>
              </a:rPr>
              <a:t>o</a:t>
            </a:r>
            <a:r>
              <a:rPr sz="3200" b="1" spc="-135" dirty="0">
                <a:solidFill>
                  <a:srgbClr val="1B181C"/>
                </a:solidFill>
                <a:latin typeface="Century Gothic"/>
                <a:cs typeface="Century Gothic"/>
              </a:rPr>
              <a:t>p</a:t>
            </a:r>
            <a:r>
              <a:rPr sz="3200" b="1" spc="-300" dirty="0">
                <a:solidFill>
                  <a:srgbClr val="1B181C"/>
                </a:solidFill>
                <a:latin typeface="Century Gothic"/>
                <a:cs typeface="Century Gothic"/>
              </a:rPr>
              <a:t>e</a:t>
            </a:r>
            <a:r>
              <a:rPr sz="3200" b="1" spc="225" dirty="0">
                <a:solidFill>
                  <a:srgbClr val="1B181C"/>
                </a:solidFill>
                <a:latin typeface="Century Gothic"/>
                <a:cs typeface="Century Gothic"/>
              </a:rPr>
              <a:t>r</a:t>
            </a:r>
            <a:r>
              <a:rPr sz="3200" b="1" spc="-140" dirty="0">
                <a:solidFill>
                  <a:srgbClr val="1B181C"/>
                </a:solidFill>
                <a:latin typeface="Century Gothic"/>
                <a:cs typeface="Century Gothic"/>
              </a:rPr>
              <a:t>ad</a:t>
            </a:r>
            <a:r>
              <a:rPr sz="3200" b="1" spc="-160" dirty="0">
                <a:solidFill>
                  <a:srgbClr val="1B181C"/>
                </a:solidFill>
                <a:latin typeface="Century Gothic"/>
                <a:cs typeface="Century Gothic"/>
              </a:rPr>
              <a:t>o</a:t>
            </a:r>
            <a:r>
              <a:rPr sz="3200" b="1" spc="229" dirty="0">
                <a:solidFill>
                  <a:srgbClr val="1B181C"/>
                </a:solidFill>
                <a:latin typeface="Century Gothic"/>
                <a:cs typeface="Century Gothic"/>
              </a:rPr>
              <a:t>r</a:t>
            </a:r>
            <a:endParaRPr sz="3200" dirty="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39251" y="559276"/>
            <a:ext cx="12009755" cy="8883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650" spc="-40" dirty="0">
                <a:solidFill>
                  <a:srgbClr val="3112F5"/>
                </a:solidFill>
              </a:rPr>
              <a:t>Soluções</a:t>
            </a:r>
            <a:r>
              <a:rPr sz="5650" spc="-10" dirty="0">
                <a:solidFill>
                  <a:srgbClr val="3112F5"/>
                </a:solidFill>
              </a:rPr>
              <a:t> </a:t>
            </a:r>
            <a:r>
              <a:rPr sz="5650" spc="-215" dirty="0">
                <a:solidFill>
                  <a:srgbClr val="3112F5"/>
                </a:solidFill>
              </a:rPr>
              <a:t>que</a:t>
            </a:r>
            <a:r>
              <a:rPr sz="5650" spc="-5" dirty="0">
                <a:solidFill>
                  <a:srgbClr val="3112F5"/>
                </a:solidFill>
              </a:rPr>
              <a:t> </a:t>
            </a:r>
            <a:r>
              <a:rPr sz="5650" spc="-15" dirty="0">
                <a:solidFill>
                  <a:srgbClr val="3112F5"/>
                </a:solidFill>
              </a:rPr>
              <a:t>existem</a:t>
            </a:r>
            <a:r>
              <a:rPr sz="5650" spc="-5" dirty="0">
                <a:solidFill>
                  <a:srgbClr val="3112F5"/>
                </a:solidFill>
              </a:rPr>
              <a:t> </a:t>
            </a:r>
            <a:r>
              <a:rPr sz="5650" spc="-65" dirty="0">
                <a:solidFill>
                  <a:srgbClr val="3112F5"/>
                </a:solidFill>
              </a:rPr>
              <a:t>no</a:t>
            </a:r>
            <a:r>
              <a:rPr sz="5650" spc="-10" dirty="0">
                <a:solidFill>
                  <a:srgbClr val="3112F5"/>
                </a:solidFill>
              </a:rPr>
              <a:t> </a:t>
            </a:r>
            <a:r>
              <a:rPr sz="5650" spc="-195" dirty="0">
                <a:solidFill>
                  <a:srgbClr val="3112F5"/>
                </a:solidFill>
              </a:rPr>
              <a:t>mercado:</a:t>
            </a:r>
            <a:endParaRPr sz="5650"/>
          </a:p>
        </p:txBody>
      </p:sp>
      <p:sp>
        <p:nvSpPr>
          <p:cNvPr id="3" name="object 3"/>
          <p:cNvSpPr txBox="1"/>
          <p:nvPr/>
        </p:nvSpPr>
        <p:spPr>
          <a:xfrm>
            <a:off x="1382109" y="2700829"/>
            <a:ext cx="15104110" cy="5072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7515" indent="-425450">
              <a:lnSpc>
                <a:spcPct val="100000"/>
              </a:lnSpc>
              <a:spcBef>
                <a:spcPts val="100"/>
              </a:spcBef>
              <a:buClr>
                <a:srgbClr val="3112F5"/>
              </a:buClr>
              <a:buSzPct val="96875"/>
              <a:buAutoNum type="arabicPlain"/>
              <a:tabLst>
                <a:tab pos="438150" algn="l"/>
              </a:tabLst>
            </a:pPr>
            <a:r>
              <a:rPr sz="3200" b="1" spc="-165" dirty="0">
                <a:solidFill>
                  <a:srgbClr val="1B181C"/>
                </a:solidFill>
                <a:latin typeface="Century Gothic"/>
                <a:cs typeface="Century Gothic"/>
              </a:rPr>
              <a:t>M</a:t>
            </a:r>
            <a:r>
              <a:rPr sz="3200" b="1" spc="-160" dirty="0">
                <a:solidFill>
                  <a:srgbClr val="1B181C"/>
                </a:solidFill>
                <a:latin typeface="Century Gothic"/>
                <a:cs typeface="Century Gothic"/>
              </a:rPr>
              <a:t>o</a:t>
            </a:r>
            <a:r>
              <a:rPr sz="3200" b="1" dirty="0">
                <a:solidFill>
                  <a:srgbClr val="1B181C"/>
                </a:solidFill>
                <a:latin typeface="Century Gothic"/>
                <a:cs typeface="Century Gothic"/>
              </a:rPr>
              <a:t>n</a:t>
            </a:r>
            <a:r>
              <a:rPr sz="3200" b="1" spc="60" dirty="0">
                <a:solidFill>
                  <a:srgbClr val="1B181C"/>
                </a:solidFill>
                <a:latin typeface="Century Gothic"/>
                <a:cs typeface="Century Gothic"/>
              </a:rPr>
              <a:t>i</a:t>
            </a:r>
            <a:r>
              <a:rPr sz="3200" b="1" spc="245" dirty="0">
                <a:solidFill>
                  <a:srgbClr val="1B181C"/>
                </a:solidFill>
                <a:latin typeface="Century Gothic"/>
                <a:cs typeface="Century Gothic"/>
              </a:rPr>
              <a:t>t</a:t>
            </a:r>
            <a:r>
              <a:rPr sz="3200" b="1" spc="-160" dirty="0">
                <a:solidFill>
                  <a:srgbClr val="1B181C"/>
                </a:solidFill>
                <a:latin typeface="Century Gothic"/>
                <a:cs typeface="Century Gothic"/>
              </a:rPr>
              <a:t>o</a:t>
            </a:r>
            <a:r>
              <a:rPr sz="3200" b="1" spc="225" dirty="0">
                <a:solidFill>
                  <a:srgbClr val="1B181C"/>
                </a:solidFill>
                <a:latin typeface="Century Gothic"/>
                <a:cs typeface="Century Gothic"/>
              </a:rPr>
              <a:t>r</a:t>
            </a:r>
            <a:r>
              <a:rPr sz="3200" b="1" spc="-140" dirty="0">
                <a:solidFill>
                  <a:srgbClr val="1B181C"/>
                </a:solidFill>
                <a:latin typeface="Century Gothic"/>
                <a:cs typeface="Century Gothic"/>
              </a:rPr>
              <a:t>am</a:t>
            </a:r>
            <a:r>
              <a:rPr sz="3200" b="1" spc="-300" dirty="0">
                <a:solidFill>
                  <a:srgbClr val="1B181C"/>
                </a:solidFill>
                <a:latin typeface="Century Gothic"/>
                <a:cs typeface="Century Gothic"/>
              </a:rPr>
              <a:t>e</a:t>
            </a:r>
            <a:r>
              <a:rPr sz="3200" b="1" dirty="0">
                <a:solidFill>
                  <a:srgbClr val="1B181C"/>
                </a:solidFill>
                <a:latin typeface="Century Gothic"/>
                <a:cs typeface="Century Gothic"/>
              </a:rPr>
              <a:t>n</a:t>
            </a:r>
            <a:r>
              <a:rPr sz="3200" b="1" spc="245" dirty="0">
                <a:solidFill>
                  <a:srgbClr val="1B181C"/>
                </a:solidFill>
                <a:latin typeface="Century Gothic"/>
                <a:cs typeface="Century Gothic"/>
              </a:rPr>
              <a:t>t</a:t>
            </a:r>
            <a:r>
              <a:rPr sz="3200" b="1" spc="-155" dirty="0">
                <a:solidFill>
                  <a:srgbClr val="1B181C"/>
                </a:solidFill>
                <a:latin typeface="Century Gothic"/>
                <a:cs typeface="Century Gothic"/>
              </a:rPr>
              <a:t>o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140" dirty="0">
                <a:solidFill>
                  <a:srgbClr val="1B181C"/>
                </a:solidFill>
                <a:latin typeface="Century Gothic"/>
                <a:cs typeface="Century Gothic"/>
              </a:rPr>
              <a:t>d</a:t>
            </a:r>
            <a:r>
              <a:rPr sz="3200" b="1" spc="-155" dirty="0">
                <a:solidFill>
                  <a:srgbClr val="1B181C"/>
                </a:solidFill>
                <a:latin typeface="Century Gothic"/>
                <a:cs typeface="Century Gothic"/>
              </a:rPr>
              <a:t>o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245" dirty="0">
                <a:solidFill>
                  <a:srgbClr val="1B181C"/>
                </a:solidFill>
                <a:latin typeface="Century Gothic"/>
                <a:cs typeface="Century Gothic"/>
              </a:rPr>
              <a:t>t</a:t>
            </a:r>
            <a:r>
              <a:rPr sz="3200" b="1" spc="-300" dirty="0">
                <a:solidFill>
                  <a:srgbClr val="1B181C"/>
                </a:solidFill>
                <a:latin typeface="Century Gothic"/>
                <a:cs typeface="Century Gothic"/>
              </a:rPr>
              <a:t>e</a:t>
            </a:r>
            <a:r>
              <a:rPr sz="3200" b="1" spc="-140" dirty="0">
                <a:solidFill>
                  <a:srgbClr val="1B181C"/>
                </a:solidFill>
                <a:latin typeface="Century Gothic"/>
                <a:cs typeface="Century Gothic"/>
              </a:rPr>
              <a:t>m</a:t>
            </a:r>
            <a:r>
              <a:rPr sz="3200" b="1" spc="-135" dirty="0">
                <a:solidFill>
                  <a:srgbClr val="1B181C"/>
                </a:solidFill>
                <a:latin typeface="Century Gothic"/>
                <a:cs typeface="Century Gothic"/>
              </a:rPr>
              <a:t>p</a:t>
            </a:r>
            <a:r>
              <a:rPr sz="3200" b="1" spc="-155" dirty="0">
                <a:solidFill>
                  <a:srgbClr val="1B181C"/>
                </a:solidFill>
                <a:latin typeface="Century Gothic"/>
                <a:cs typeface="Century Gothic"/>
              </a:rPr>
              <a:t>o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60" dirty="0">
                <a:solidFill>
                  <a:srgbClr val="1B181C"/>
                </a:solidFill>
                <a:latin typeface="Century Gothic"/>
                <a:cs typeface="Century Gothic"/>
              </a:rPr>
              <a:t>l</a:t>
            </a:r>
            <a:r>
              <a:rPr sz="3200" b="1" spc="-160" dirty="0">
                <a:solidFill>
                  <a:srgbClr val="1B181C"/>
                </a:solidFill>
                <a:latin typeface="Century Gothic"/>
                <a:cs typeface="Century Gothic"/>
              </a:rPr>
              <a:t>o</a:t>
            </a:r>
            <a:r>
              <a:rPr sz="3200" b="1" spc="-125" dirty="0">
                <a:solidFill>
                  <a:srgbClr val="1B181C"/>
                </a:solidFill>
                <a:latin typeface="Century Gothic"/>
                <a:cs typeface="Century Gothic"/>
              </a:rPr>
              <a:t>g</a:t>
            </a:r>
            <a:r>
              <a:rPr sz="3200" b="1" spc="-140" dirty="0">
                <a:solidFill>
                  <a:srgbClr val="1B181C"/>
                </a:solidFill>
                <a:latin typeface="Century Gothic"/>
                <a:cs typeface="Century Gothic"/>
              </a:rPr>
              <a:t>ad</a:t>
            </a:r>
            <a:r>
              <a:rPr sz="3200" b="1" spc="-155" dirty="0">
                <a:solidFill>
                  <a:srgbClr val="1B181C"/>
                </a:solidFill>
                <a:latin typeface="Century Gothic"/>
                <a:cs typeface="Century Gothic"/>
              </a:rPr>
              <a:t>o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300" dirty="0">
                <a:solidFill>
                  <a:srgbClr val="1B181C"/>
                </a:solidFill>
                <a:latin typeface="Century Gothic"/>
                <a:cs typeface="Century Gothic"/>
              </a:rPr>
              <a:t>e</a:t>
            </a:r>
            <a:r>
              <a:rPr sz="3200" b="1" spc="-135" dirty="0">
                <a:solidFill>
                  <a:srgbClr val="1B181C"/>
                </a:solidFill>
                <a:latin typeface="Century Gothic"/>
                <a:cs typeface="Century Gothic"/>
              </a:rPr>
              <a:t>m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190" dirty="0">
                <a:solidFill>
                  <a:srgbClr val="1B181C"/>
                </a:solidFill>
                <a:latin typeface="Century Gothic"/>
                <a:cs typeface="Century Gothic"/>
              </a:rPr>
              <a:t>s</a:t>
            </a:r>
            <a:r>
              <a:rPr sz="3200" b="1" spc="60" dirty="0">
                <a:solidFill>
                  <a:srgbClr val="1B181C"/>
                </a:solidFill>
                <a:latin typeface="Century Gothic"/>
                <a:cs typeface="Century Gothic"/>
              </a:rPr>
              <a:t>i</a:t>
            </a:r>
            <a:r>
              <a:rPr sz="3200" b="1" spc="190" dirty="0">
                <a:solidFill>
                  <a:srgbClr val="1B181C"/>
                </a:solidFill>
                <a:latin typeface="Century Gothic"/>
                <a:cs typeface="Century Gothic"/>
              </a:rPr>
              <a:t>s</a:t>
            </a:r>
            <a:r>
              <a:rPr sz="3200" b="1" spc="245" dirty="0">
                <a:solidFill>
                  <a:srgbClr val="1B181C"/>
                </a:solidFill>
                <a:latin typeface="Century Gothic"/>
                <a:cs typeface="Century Gothic"/>
              </a:rPr>
              <a:t>t</a:t>
            </a:r>
            <a:r>
              <a:rPr sz="3200" b="1" spc="-300" dirty="0">
                <a:solidFill>
                  <a:srgbClr val="1B181C"/>
                </a:solidFill>
                <a:latin typeface="Century Gothic"/>
                <a:cs typeface="Century Gothic"/>
              </a:rPr>
              <a:t>e</a:t>
            </a:r>
            <a:r>
              <a:rPr sz="3200" b="1" spc="-140" dirty="0">
                <a:solidFill>
                  <a:srgbClr val="1B181C"/>
                </a:solidFill>
                <a:latin typeface="Century Gothic"/>
                <a:cs typeface="Century Gothic"/>
              </a:rPr>
              <a:t>m</a:t>
            </a:r>
            <a:r>
              <a:rPr sz="3200" b="1" spc="-135" dirty="0">
                <a:solidFill>
                  <a:srgbClr val="1B181C"/>
                </a:solidFill>
                <a:latin typeface="Century Gothic"/>
                <a:cs typeface="Century Gothic"/>
              </a:rPr>
              <a:t>a</a:t>
            </a:r>
            <a:endParaRPr sz="320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3112F5"/>
              </a:buClr>
              <a:buFont typeface="Century Gothic"/>
              <a:buAutoNum type="arabicPlain"/>
            </a:pPr>
            <a:endParaRPr sz="5500" dirty="0">
              <a:latin typeface="Century Gothic"/>
              <a:cs typeface="Century Gothic"/>
            </a:endParaRPr>
          </a:p>
          <a:p>
            <a:pPr marL="437515" indent="-425450">
              <a:lnSpc>
                <a:spcPct val="100000"/>
              </a:lnSpc>
              <a:buClr>
                <a:srgbClr val="3112F5"/>
              </a:buClr>
              <a:buSzPct val="96875"/>
              <a:buAutoNum type="arabicPlain"/>
              <a:tabLst>
                <a:tab pos="438150" algn="l"/>
              </a:tabLst>
            </a:pPr>
            <a:r>
              <a:rPr sz="3200" b="1" spc="345" dirty="0">
                <a:solidFill>
                  <a:srgbClr val="1B181C"/>
                </a:solidFill>
                <a:latin typeface="Century Gothic"/>
                <a:cs typeface="Century Gothic"/>
              </a:rPr>
              <a:t>B</a:t>
            </a:r>
            <a:r>
              <a:rPr sz="3200" b="1" spc="60" dirty="0">
                <a:solidFill>
                  <a:srgbClr val="1B181C"/>
                </a:solidFill>
                <a:latin typeface="Century Gothic"/>
                <a:cs typeface="Century Gothic"/>
              </a:rPr>
              <a:t>l</a:t>
            </a:r>
            <a:r>
              <a:rPr sz="3200" b="1" spc="-160" dirty="0">
                <a:solidFill>
                  <a:srgbClr val="1B181C"/>
                </a:solidFill>
                <a:latin typeface="Century Gothic"/>
                <a:cs typeface="Century Gothic"/>
              </a:rPr>
              <a:t>o</a:t>
            </a:r>
            <a:r>
              <a:rPr sz="3200" b="1" spc="-140" dirty="0">
                <a:solidFill>
                  <a:srgbClr val="1B181C"/>
                </a:solidFill>
                <a:latin typeface="Century Gothic"/>
                <a:cs typeface="Century Gothic"/>
              </a:rPr>
              <a:t>q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u</a:t>
            </a:r>
            <a:r>
              <a:rPr sz="3200" b="1" spc="-300" dirty="0">
                <a:solidFill>
                  <a:srgbClr val="1B181C"/>
                </a:solidFill>
                <a:latin typeface="Century Gothic"/>
                <a:cs typeface="Century Gothic"/>
              </a:rPr>
              <a:t>e</a:t>
            </a:r>
            <a:r>
              <a:rPr sz="3200" b="1" spc="60" dirty="0">
                <a:solidFill>
                  <a:srgbClr val="1B181C"/>
                </a:solidFill>
                <a:latin typeface="Century Gothic"/>
                <a:cs typeface="Century Gothic"/>
              </a:rPr>
              <a:t>i</a:t>
            </a:r>
            <a:r>
              <a:rPr sz="3200" b="1" spc="-155" dirty="0">
                <a:solidFill>
                  <a:srgbClr val="1B181C"/>
                </a:solidFill>
                <a:latin typeface="Century Gothic"/>
                <a:cs typeface="Century Gothic"/>
              </a:rPr>
              <a:t>o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140" dirty="0">
                <a:solidFill>
                  <a:srgbClr val="1B181C"/>
                </a:solidFill>
                <a:latin typeface="Century Gothic"/>
                <a:cs typeface="Century Gothic"/>
              </a:rPr>
              <a:t>d</a:t>
            </a:r>
            <a:r>
              <a:rPr sz="3200" b="1" spc="-295" dirty="0">
                <a:solidFill>
                  <a:srgbClr val="1B181C"/>
                </a:solidFill>
                <a:latin typeface="Century Gothic"/>
                <a:cs typeface="Century Gothic"/>
              </a:rPr>
              <a:t>e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190" dirty="0">
                <a:solidFill>
                  <a:srgbClr val="1B181C"/>
                </a:solidFill>
                <a:latin typeface="Century Gothic"/>
                <a:cs typeface="Century Gothic"/>
              </a:rPr>
              <a:t>s</a:t>
            </a:r>
            <a:r>
              <a:rPr sz="3200" b="1" spc="60" dirty="0">
                <a:solidFill>
                  <a:srgbClr val="1B181C"/>
                </a:solidFill>
                <a:latin typeface="Century Gothic"/>
                <a:cs typeface="Century Gothic"/>
              </a:rPr>
              <a:t>i</a:t>
            </a:r>
            <a:r>
              <a:rPr sz="3200" b="1" spc="245" dirty="0">
                <a:solidFill>
                  <a:srgbClr val="1B181C"/>
                </a:solidFill>
                <a:latin typeface="Century Gothic"/>
                <a:cs typeface="Century Gothic"/>
              </a:rPr>
              <a:t>t</a:t>
            </a:r>
            <a:r>
              <a:rPr sz="3200" b="1" spc="-300" dirty="0">
                <a:solidFill>
                  <a:srgbClr val="1B181C"/>
                </a:solidFill>
                <a:latin typeface="Century Gothic"/>
                <a:cs typeface="Century Gothic"/>
              </a:rPr>
              <a:t>e</a:t>
            </a:r>
            <a:r>
              <a:rPr sz="3200" b="1" spc="195" dirty="0">
                <a:solidFill>
                  <a:srgbClr val="1B181C"/>
                </a:solidFill>
                <a:latin typeface="Century Gothic"/>
                <a:cs typeface="Century Gothic"/>
              </a:rPr>
              <a:t>s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60" dirty="0">
                <a:solidFill>
                  <a:srgbClr val="1B181C"/>
                </a:solidFill>
                <a:latin typeface="Century Gothic"/>
                <a:cs typeface="Century Gothic"/>
              </a:rPr>
              <a:t>i</a:t>
            </a:r>
            <a:r>
              <a:rPr sz="3200" b="1" dirty="0">
                <a:solidFill>
                  <a:srgbClr val="1B181C"/>
                </a:solidFill>
                <a:latin typeface="Century Gothic"/>
                <a:cs typeface="Century Gothic"/>
              </a:rPr>
              <a:t>n</a:t>
            </a:r>
            <a:r>
              <a:rPr sz="3200" b="1" spc="-140" dirty="0">
                <a:solidFill>
                  <a:srgbClr val="1B181C"/>
                </a:solidFill>
                <a:latin typeface="Century Gothic"/>
                <a:cs typeface="Century Gothic"/>
              </a:rPr>
              <a:t>d</a:t>
            </a:r>
            <a:r>
              <a:rPr sz="3200" b="1" spc="-300" dirty="0">
                <a:solidFill>
                  <a:srgbClr val="1B181C"/>
                </a:solidFill>
                <a:latin typeface="Century Gothic"/>
                <a:cs typeface="Century Gothic"/>
              </a:rPr>
              <a:t>e</a:t>
            </a:r>
            <a:r>
              <a:rPr sz="3200" b="1" spc="190" dirty="0">
                <a:solidFill>
                  <a:srgbClr val="1B181C"/>
                </a:solidFill>
                <a:latin typeface="Century Gothic"/>
                <a:cs typeface="Century Gothic"/>
              </a:rPr>
              <a:t>s</a:t>
            </a:r>
            <a:r>
              <a:rPr sz="3200" b="1" spc="-300" dirty="0">
                <a:solidFill>
                  <a:srgbClr val="1B181C"/>
                </a:solidFill>
                <a:latin typeface="Century Gothic"/>
                <a:cs typeface="Century Gothic"/>
              </a:rPr>
              <a:t>e</a:t>
            </a:r>
            <a:r>
              <a:rPr sz="3200" b="1" spc="-5" dirty="0">
                <a:solidFill>
                  <a:srgbClr val="1B181C"/>
                </a:solidFill>
                <a:latin typeface="Century Gothic"/>
                <a:cs typeface="Century Gothic"/>
              </a:rPr>
              <a:t>j</a:t>
            </a:r>
            <a:r>
              <a:rPr sz="3200" b="1" spc="-140" dirty="0">
                <a:solidFill>
                  <a:srgbClr val="1B181C"/>
                </a:solidFill>
                <a:latin typeface="Century Gothic"/>
                <a:cs typeface="Century Gothic"/>
              </a:rPr>
              <a:t>a</a:t>
            </a:r>
            <a:r>
              <a:rPr sz="3200" b="1" spc="-60" dirty="0">
                <a:solidFill>
                  <a:srgbClr val="1B181C"/>
                </a:solidFill>
                <a:latin typeface="Century Gothic"/>
                <a:cs typeface="Century Gothic"/>
              </a:rPr>
              <a:t>v</a:t>
            </a:r>
            <a:r>
              <a:rPr sz="3200" b="1" spc="-300" dirty="0">
                <a:solidFill>
                  <a:srgbClr val="1B181C"/>
                </a:solidFill>
                <a:latin typeface="Century Gothic"/>
                <a:cs typeface="Century Gothic"/>
              </a:rPr>
              <a:t>e</a:t>
            </a:r>
            <a:r>
              <a:rPr sz="3200" b="1" spc="60" dirty="0">
                <a:solidFill>
                  <a:srgbClr val="1B181C"/>
                </a:solidFill>
                <a:latin typeface="Century Gothic"/>
                <a:cs typeface="Century Gothic"/>
              </a:rPr>
              <a:t>i</a:t>
            </a:r>
            <a:r>
              <a:rPr sz="3200" b="1" spc="195" dirty="0">
                <a:solidFill>
                  <a:srgbClr val="1B181C"/>
                </a:solidFill>
                <a:latin typeface="Century Gothic"/>
                <a:cs typeface="Century Gothic"/>
              </a:rPr>
              <a:t>s</a:t>
            </a:r>
            <a:endParaRPr sz="320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3112F5"/>
              </a:buClr>
              <a:buFont typeface="Century Gothic"/>
              <a:buAutoNum type="arabicPlain"/>
            </a:pPr>
            <a:endParaRPr sz="5750" dirty="0">
              <a:latin typeface="Century Gothic"/>
              <a:cs typeface="Century Gothic"/>
            </a:endParaRPr>
          </a:p>
          <a:p>
            <a:pPr marL="437515" indent="-425450">
              <a:lnSpc>
                <a:spcPct val="100000"/>
              </a:lnSpc>
              <a:spcBef>
                <a:spcPts val="5"/>
              </a:spcBef>
              <a:buClr>
                <a:srgbClr val="3112F5"/>
              </a:buClr>
              <a:buSzPct val="96875"/>
              <a:buAutoNum type="arabicPlain"/>
              <a:tabLst>
                <a:tab pos="438150" algn="l"/>
              </a:tabLst>
            </a:pPr>
            <a:r>
              <a:rPr sz="3200" b="1" spc="-310" dirty="0">
                <a:solidFill>
                  <a:srgbClr val="1B181C"/>
                </a:solidFill>
                <a:latin typeface="Century Gothic"/>
                <a:cs typeface="Century Gothic"/>
              </a:rPr>
              <a:t>C</a:t>
            </a:r>
            <a:r>
              <a:rPr sz="3200" b="1" spc="-160" dirty="0">
                <a:solidFill>
                  <a:srgbClr val="1B181C"/>
                </a:solidFill>
                <a:latin typeface="Century Gothic"/>
                <a:cs typeface="Century Gothic"/>
              </a:rPr>
              <a:t>o</a:t>
            </a:r>
            <a:r>
              <a:rPr sz="3200" b="1" dirty="0">
                <a:solidFill>
                  <a:srgbClr val="1B181C"/>
                </a:solidFill>
                <a:latin typeface="Century Gothic"/>
                <a:cs typeface="Century Gothic"/>
              </a:rPr>
              <a:t>n</a:t>
            </a:r>
            <a:r>
              <a:rPr sz="3200" b="1" spc="245" dirty="0">
                <a:solidFill>
                  <a:srgbClr val="1B181C"/>
                </a:solidFill>
                <a:latin typeface="Century Gothic"/>
                <a:cs typeface="Century Gothic"/>
              </a:rPr>
              <a:t>t</a:t>
            </a:r>
            <a:r>
              <a:rPr sz="3200" b="1" spc="225" dirty="0">
                <a:solidFill>
                  <a:srgbClr val="1B181C"/>
                </a:solidFill>
                <a:latin typeface="Century Gothic"/>
                <a:cs typeface="Century Gothic"/>
              </a:rPr>
              <a:t>r</a:t>
            </a:r>
            <a:r>
              <a:rPr sz="3200" b="1" spc="-160" dirty="0">
                <a:solidFill>
                  <a:srgbClr val="1B181C"/>
                </a:solidFill>
                <a:latin typeface="Century Gothic"/>
                <a:cs typeface="Century Gothic"/>
              </a:rPr>
              <a:t>o</a:t>
            </a:r>
            <a:r>
              <a:rPr sz="3200" b="1" spc="60" dirty="0">
                <a:solidFill>
                  <a:srgbClr val="1B181C"/>
                </a:solidFill>
                <a:latin typeface="Century Gothic"/>
                <a:cs typeface="Century Gothic"/>
              </a:rPr>
              <a:t>l</a:t>
            </a:r>
            <a:r>
              <a:rPr sz="3200" b="1" spc="-295" dirty="0">
                <a:solidFill>
                  <a:srgbClr val="1B181C"/>
                </a:solidFill>
                <a:latin typeface="Century Gothic"/>
                <a:cs typeface="Century Gothic"/>
              </a:rPr>
              <a:t>e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140" dirty="0">
                <a:solidFill>
                  <a:srgbClr val="1B181C"/>
                </a:solidFill>
                <a:latin typeface="Century Gothic"/>
                <a:cs typeface="Century Gothic"/>
              </a:rPr>
              <a:t>d</a:t>
            </a:r>
            <a:r>
              <a:rPr sz="3200" b="1" spc="-135" dirty="0">
                <a:solidFill>
                  <a:srgbClr val="1B181C"/>
                </a:solidFill>
                <a:latin typeface="Century Gothic"/>
                <a:cs typeface="Century Gothic"/>
              </a:rPr>
              <a:t>a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140" dirty="0">
                <a:solidFill>
                  <a:srgbClr val="1B181C"/>
                </a:solidFill>
                <a:latin typeface="Century Gothic"/>
                <a:cs typeface="Century Gothic"/>
              </a:rPr>
              <a:t>q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u</a:t>
            </a:r>
            <a:r>
              <a:rPr sz="3200" b="1" spc="-140" dirty="0">
                <a:solidFill>
                  <a:srgbClr val="1B181C"/>
                </a:solidFill>
                <a:latin typeface="Century Gothic"/>
                <a:cs typeface="Century Gothic"/>
              </a:rPr>
              <a:t>a</a:t>
            </a:r>
            <a:r>
              <a:rPr sz="3200" b="1" dirty="0">
                <a:solidFill>
                  <a:srgbClr val="1B181C"/>
                </a:solidFill>
                <a:latin typeface="Century Gothic"/>
                <a:cs typeface="Century Gothic"/>
              </a:rPr>
              <a:t>n</a:t>
            </a:r>
            <a:r>
              <a:rPr sz="3200" b="1" spc="245" dirty="0">
                <a:solidFill>
                  <a:srgbClr val="1B181C"/>
                </a:solidFill>
                <a:latin typeface="Century Gothic"/>
                <a:cs typeface="Century Gothic"/>
              </a:rPr>
              <a:t>t</a:t>
            </a:r>
            <a:r>
              <a:rPr sz="3200" b="1" spc="60" dirty="0">
                <a:solidFill>
                  <a:srgbClr val="1B181C"/>
                </a:solidFill>
                <a:latin typeface="Century Gothic"/>
                <a:cs typeface="Century Gothic"/>
              </a:rPr>
              <a:t>i</a:t>
            </a:r>
            <a:r>
              <a:rPr sz="3200" b="1" spc="-140" dirty="0">
                <a:solidFill>
                  <a:srgbClr val="1B181C"/>
                </a:solidFill>
                <a:latin typeface="Century Gothic"/>
                <a:cs typeface="Century Gothic"/>
              </a:rPr>
              <a:t>dad</a:t>
            </a:r>
            <a:r>
              <a:rPr sz="3200" b="1" spc="-295" dirty="0">
                <a:solidFill>
                  <a:srgbClr val="1B181C"/>
                </a:solidFill>
                <a:latin typeface="Century Gothic"/>
                <a:cs typeface="Century Gothic"/>
              </a:rPr>
              <a:t>e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140" dirty="0">
                <a:solidFill>
                  <a:srgbClr val="1B181C"/>
                </a:solidFill>
                <a:latin typeface="Century Gothic"/>
                <a:cs typeface="Century Gothic"/>
              </a:rPr>
              <a:t>d</a:t>
            </a:r>
            <a:r>
              <a:rPr sz="3200" b="1" spc="-295" dirty="0">
                <a:solidFill>
                  <a:srgbClr val="1B181C"/>
                </a:solidFill>
                <a:latin typeface="Century Gothic"/>
                <a:cs typeface="Century Gothic"/>
              </a:rPr>
              <a:t>e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140" dirty="0">
                <a:solidFill>
                  <a:srgbClr val="1B181C"/>
                </a:solidFill>
                <a:latin typeface="Century Gothic"/>
                <a:cs typeface="Century Gothic"/>
              </a:rPr>
              <a:t>a</a:t>
            </a:r>
            <a:r>
              <a:rPr sz="3200" b="1" spc="245" dirty="0">
                <a:solidFill>
                  <a:srgbClr val="1B181C"/>
                </a:solidFill>
                <a:latin typeface="Century Gothic"/>
                <a:cs typeface="Century Gothic"/>
              </a:rPr>
              <a:t>t</a:t>
            </a:r>
            <a:r>
              <a:rPr sz="3200" b="1" spc="-300" dirty="0">
                <a:solidFill>
                  <a:srgbClr val="1B181C"/>
                </a:solidFill>
                <a:latin typeface="Century Gothic"/>
                <a:cs typeface="Century Gothic"/>
              </a:rPr>
              <a:t>e</a:t>
            </a:r>
            <a:r>
              <a:rPr sz="3200" b="1" dirty="0">
                <a:solidFill>
                  <a:srgbClr val="1B181C"/>
                </a:solidFill>
                <a:latin typeface="Century Gothic"/>
                <a:cs typeface="Century Gothic"/>
              </a:rPr>
              <a:t>n</a:t>
            </a:r>
            <a:r>
              <a:rPr sz="3200" b="1" spc="-140" dirty="0">
                <a:solidFill>
                  <a:srgbClr val="1B181C"/>
                </a:solidFill>
                <a:latin typeface="Century Gothic"/>
                <a:cs typeface="Century Gothic"/>
              </a:rPr>
              <a:t>d</a:t>
            </a:r>
            <a:r>
              <a:rPr sz="3200" b="1" spc="60" dirty="0">
                <a:solidFill>
                  <a:srgbClr val="1B181C"/>
                </a:solidFill>
                <a:latin typeface="Century Gothic"/>
                <a:cs typeface="Century Gothic"/>
              </a:rPr>
              <a:t>i</a:t>
            </a:r>
            <a:r>
              <a:rPr sz="3200" b="1" spc="-140" dirty="0">
                <a:solidFill>
                  <a:srgbClr val="1B181C"/>
                </a:solidFill>
                <a:latin typeface="Century Gothic"/>
                <a:cs typeface="Century Gothic"/>
              </a:rPr>
              <a:t>m</a:t>
            </a:r>
            <a:r>
              <a:rPr sz="3200" b="1" spc="-300" dirty="0">
                <a:solidFill>
                  <a:srgbClr val="1B181C"/>
                </a:solidFill>
                <a:latin typeface="Century Gothic"/>
                <a:cs typeface="Century Gothic"/>
              </a:rPr>
              <a:t>e</a:t>
            </a:r>
            <a:r>
              <a:rPr sz="3200" b="1" dirty="0">
                <a:solidFill>
                  <a:srgbClr val="1B181C"/>
                </a:solidFill>
                <a:latin typeface="Century Gothic"/>
                <a:cs typeface="Century Gothic"/>
              </a:rPr>
              <a:t>n</a:t>
            </a:r>
            <a:r>
              <a:rPr sz="3200" b="1" spc="245" dirty="0">
                <a:solidFill>
                  <a:srgbClr val="1B181C"/>
                </a:solidFill>
                <a:latin typeface="Century Gothic"/>
                <a:cs typeface="Century Gothic"/>
              </a:rPr>
              <a:t>t</a:t>
            </a:r>
            <a:r>
              <a:rPr sz="3200" b="1" spc="-155" dirty="0">
                <a:solidFill>
                  <a:srgbClr val="1B181C"/>
                </a:solidFill>
                <a:latin typeface="Century Gothic"/>
                <a:cs typeface="Century Gothic"/>
              </a:rPr>
              <a:t>o</a:t>
            </a:r>
            <a:endParaRPr sz="320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3112F5"/>
              </a:buClr>
              <a:buFont typeface="Century Gothic"/>
              <a:buAutoNum type="arabicPlain"/>
            </a:pPr>
            <a:endParaRPr sz="5500" dirty="0">
              <a:latin typeface="Century Gothic"/>
              <a:cs typeface="Century Gothic"/>
            </a:endParaRPr>
          </a:p>
          <a:p>
            <a:pPr marL="12700" marR="5080">
              <a:lnSpc>
                <a:spcPts val="3829"/>
              </a:lnSpc>
              <a:buClr>
                <a:srgbClr val="3112F5"/>
              </a:buClr>
              <a:buSzPct val="96875"/>
              <a:buAutoNum type="arabicPlain"/>
              <a:tabLst>
                <a:tab pos="438150" algn="l"/>
              </a:tabLst>
            </a:pPr>
            <a:r>
              <a:rPr lang="pt-BR" sz="3200" b="1" spc="-5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50" dirty="0" err="1">
                <a:solidFill>
                  <a:srgbClr val="1B181C"/>
                </a:solidFill>
                <a:latin typeface="Century Gothic"/>
                <a:cs typeface="Century Gothic"/>
              </a:rPr>
              <a:t>Controle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220" dirty="0">
                <a:solidFill>
                  <a:srgbClr val="1B181C"/>
                </a:solidFill>
                <a:latin typeface="Century Gothic"/>
                <a:cs typeface="Century Gothic"/>
              </a:rPr>
              <a:t>de</a:t>
            </a:r>
            <a:r>
              <a:rPr sz="3200" b="1" spc="-15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165" dirty="0">
                <a:solidFill>
                  <a:srgbClr val="1B181C"/>
                </a:solidFill>
                <a:latin typeface="Century Gothic"/>
                <a:cs typeface="Century Gothic"/>
              </a:rPr>
              <a:t>TMA</a:t>
            </a:r>
            <a:r>
              <a:rPr sz="3200" b="1" spc="-15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95" dirty="0">
                <a:solidFill>
                  <a:srgbClr val="1B181C"/>
                </a:solidFill>
                <a:latin typeface="Century Gothic"/>
                <a:cs typeface="Century Gothic"/>
              </a:rPr>
              <a:t>(tempo</a:t>
            </a:r>
            <a:r>
              <a:rPr sz="3200" b="1" spc="-15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135" dirty="0">
                <a:solidFill>
                  <a:srgbClr val="1B181C"/>
                </a:solidFill>
                <a:latin typeface="Century Gothic"/>
                <a:cs typeface="Century Gothic"/>
              </a:rPr>
              <a:t>médio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220" dirty="0">
                <a:solidFill>
                  <a:srgbClr val="1B181C"/>
                </a:solidFill>
                <a:latin typeface="Century Gothic"/>
                <a:cs typeface="Century Gothic"/>
              </a:rPr>
              <a:t>de</a:t>
            </a:r>
            <a:r>
              <a:rPr sz="3200" b="1" spc="-15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60" dirty="0">
                <a:solidFill>
                  <a:srgbClr val="1B181C"/>
                </a:solidFill>
                <a:latin typeface="Century Gothic"/>
                <a:cs typeface="Century Gothic"/>
              </a:rPr>
              <a:t>atendimento)</a:t>
            </a:r>
            <a:r>
              <a:rPr sz="3200" b="1" spc="-15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45" dirty="0">
                <a:solidFill>
                  <a:srgbClr val="1B181C"/>
                </a:solidFill>
                <a:latin typeface="Century Gothic"/>
                <a:cs typeface="Century Gothic"/>
              </a:rPr>
              <a:t>para</a:t>
            </a:r>
            <a:r>
              <a:rPr sz="3200" b="1" spc="-15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150" dirty="0">
                <a:solidFill>
                  <a:srgbClr val="1B181C"/>
                </a:solidFill>
                <a:latin typeface="Century Gothic"/>
                <a:cs typeface="Century Gothic"/>
              </a:rPr>
              <a:t>que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155" dirty="0">
                <a:solidFill>
                  <a:srgbClr val="1B181C"/>
                </a:solidFill>
                <a:latin typeface="Century Gothic"/>
                <a:cs typeface="Century Gothic"/>
              </a:rPr>
              <a:t>o</a:t>
            </a:r>
            <a:r>
              <a:rPr sz="3200" b="1" spc="-15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75" dirty="0">
                <a:solidFill>
                  <a:srgbClr val="1B181C"/>
                </a:solidFill>
                <a:latin typeface="Century Gothic"/>
                <a:cs typeface="Century Gothic"/>
              </a:rPr>
              <a:t>operador</a:t>
            </a:r>
            <a:r>
              <a:rPr sz="3200" b="1" spc="-15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35" dirty="0">
                <a:solidFill>
                  <a:srgbClr val="1B181C"/>
                </a:solidFill>
                <a:latin typeface="Century Gothic"/>
                <a:cs typeface="Century Gothic"/>
              </a:rPr>
              <a:t>tenha </a:t>
            </a:r>
            <a:r>
              <a:rPr sz="3200" b="1" spc="-88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u</a:t>
            </a:r>
            <a:r>
              <a:rPr sz="3200" b="1" spc="-140" dirty="0">
                <a:solidFill>
                  <a:srgbClr val="1B181C"/>
                </a:solidFill>
                <a:latin typeface="Century Gothic"/>
                <a:cs typeface="Century Gothic"/>
              </a:rPr>
              <a:t>m</a:t>
            </a:r>
            <a:r>
              <a:rPr sz="3200" b="1" spc="-135" dirty="0">
                <a:solidFill>
                  <a:srgbClr val="1B181C"/>
                </a:solidFill>
                <a:latin typeface="Century Gothic"/>
                <a:cs typeface="Century Gothic"/>
              </a:rPr>
              <a:t>a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140" dirty="0">
                <a:solidFill>
                  <a:srgbClr val="1B181C"/>
                </a:solidFill>
                <a:latin typeface="Century Gothic"/>
                <a:cs typeface="Century Gothic"/>
              </a:rPr>
              <a:t>m</a:t>
            </a:r>
            <a:r>
              <a:rPr sz="3200" b="1" spc="-300" dirty="0">
                <a:solidFill>
                  <a:srgbClr val="1B181C"/>
                </a:solidFill>
                <a:latin typeface="Century Gothic"/>
                <a:cs typeface="Century Gothic"/>
              </a:rPr>
              <a:t>é</a:t>
            </a:r>
            <a:r>
              <a:rPr sz="3200" b="1" spc="245" dirty="0">
                <a:solidFill>
                  <a:srgbClr val="1B181C"/>
                </a:solidFill>
                <a:latin typeface="Century Gothic"/>
                <a:cs typeface="Century Gothic"/>
              </a:rPr>
              <a:t>t</a:t>
            </a:r>
            <a:r>
              <a:rPr sz="3200" b="1" spc="-135" dirty="0">
                <a:solidFill>
                  <a:srgbClr val="1B181C"/>
                </a:solidFill>
                <a:latin typeface="Century Gothic"/>
                <a:cs typeface="Century Gothic"/>
              </a:rPr>
              <a:t>a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140" dirty="0">
                <a:solidFill>
                  <a:srgbClr val="1B181C"/>
                </a:solidFill>
                <a:latin typeface="Century Gothic"/>
                <a:cs typeface="Century Gothic"/>
              </a:rPr>
              <a:t>d</a:t>
            </a:r>
            <a:r>
              <a:rPr sz="3200" b="1" spc="-295" dirty="0">
                <a:solidFill>
                  <a:srgbClr val="1B181C"/>
                </a:solidFill>
                <a:latin typeface="Century Gothic"/>
                <a:cs typeface="Century Gothic"/>
              </a:rPr>
              <a:t>e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245" dirty="0">
                <a:solidFill>
                  <a:srgbClr val="1B181C"/>
                </a:solidFill>
                <a:latin typeface="Century Gothic"/>
                <a:cs typeface="Century Gothic"/>
              </a:rPr>
              <a:t>t</a:t>
            </a:r>
            <a:r>
              <a:rPr sz="3200" b="1" spc="-300" dirty="0">
                <a:solidFill>
                  <a:srgbClr val="1B181C"/>
                </a:solidFill>
                <a:latin typeface="Century Gothic"/>
                <a:cs typeface="Century Gothic"/>
              </a:rPr>
              <a:t>e</a:t>
            </a:r>
            <a:r>
              <a:rPr sz="3200" b="1" spc="-140" dirty="0">
                <a:solidFill>
                  <a:srgbClr val="1B181C"/>
                </a:solidFill>
                <a:latin typeface="Century Gothic"/>
                <a:cs typeface="Century Gothic"/>
              </a:rPr>
              <a:t>m</a:t>
            </a:r>
            <a:r>
              <a:rPr sz="3200" b="1" spc="-135" dirty="0">
                <a:solidFill>
                  <a:srgbClr val="1B181C"/>
                </a:solidFill>
                <a:latin typeface="Century Gothic"/>
                <a:cs typeface="Century Gothic"/>
              </a:rPr>
              <a:t>p</a:t>
            </a:r>
            <a:r>
              <a:rPr sz="3200" b="1" spc="-155" dirty="0">
                <a:solidFill>
                  <a:srgbClr val="1B181C"/>
                </a:solidFill>
                <a:latin typeface="Century Gothic"/>
                <a:cs typeface="Century Gothic"/>
              </a:rPr>
              <a:t>o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135" dirty="0">
                <a:solidFill>
                  <a:srgbClr val="1B181C"/>
                </a:solidFill>
                <a:latin typeface="Century Gothic"/>
                <a:cs typeface="Century Gothic"/>
              </a:rPr>
              <a:t>p</a:t>
            </a:r>
            <a:r>
              <a:rPr sz="3200" b="1" spc="-140" dirty="0">
                <a:solidFill>
                  <a:srgbClr val="1B181C"/>
                </a:solidFill>
                <a:latin typeface="Century Gothic"/>
                <a:cs typeface="Century Gothic"/>
              </a:rPr>
              <a:t>a</a:t>
            </a:r>
            <a:r>
              <a:rPr sz="3200" b="1" spc="225" dirty="0">
                <a:solidFill>
                  <a:srgbClr val="1B181C"/>
                </a:solidFill>
                <a:latin typeface="Century Gothic"/>
                <a:cs typeface="Century Gothic"/>
              </a:rPr>
              <a:t>r</a:t>
            </a:r>
            <a:r>
              <a:rPr sz="3200" b="1" spc="-135" dirty="0">
                <a:solidFill>
                  <a:srgbClr val="1B181C"/>
                </a:solidFill>
                <a:latin typeface="Century Gothic"/>
                <a:cs typeface="Century Gothic"/>
              </a:rPr>
              <a:t>a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445" dirty="0">
                <a:solidFill>
                  <a:srgbClr val="1B181C"/>
                </a:solidFill>
                <a:latin typeface="Century Gothic"/>
                <a:cs typeface="Century Gothic"/>
              </a:rPr>
              <a:t>c</a:t>
            </a:r>
            <a:r>
              <a:rPr sz="3200" b="1" spc="-140" dirty="0">
                <a:solidFill>
                  <a:srgbClr val="1B181C"/>
                </a:solidFill>
                <a:latin typeface="Century Gothic"/>
                <a:cs typeface="Century Gothic"/>
              </a:rPr>
              <a:t>ad</a:t>
            </a:r>
            <a:r>
              <a:rPr sz="3200" b="1" spc="-135" dirty="0">
                <a:solidFill>
                  <a:srgbClr val="1B181C"/>
                </a:solidFill>
                <a:latin typeface="Century Gothic"/>
                <a:cs typeface="Century Gothic"/>
              </a:rPr>
              <a:t>a</a:t>
            </a:r>
            <a:r>
              <a:rPr sz="3200" b="1" spc="-20" dirty="0">
                <a:solidFill>
                  <a:srgbClr val="1B181C"/>
                </a:solidFill>
                <a:latin typeface="Century Gothic"/>
                <a:cs typeface="Century Gothic"/>
              </a:rPr>
              <a:t> </a:t>
            </a:r>
            <a:r>
              <a:rPr sz="3200" b="1" spc="-140" dirty="0">
                <a:solidFill>
                  <a:srgbClr val="1B181C"/>
                </a:solidFill>
                <a:latin typeface="Century Gothic"/>
                <a:cs typeface="Century Gothic"/>
              </a:rPr>
              <a:t>a</a:t>
            </a:r>
            <a:r>
              <a:rPr sz="3200" b="1" spc="245" dirty="0">
                <a:solidFill>
                  <a:srgbClr val="1B181C"/>
                </a:solidFill>
                <a:latin typeface="Century Gothic"/>
                <a:cs typeface="Century Gothic"/>
              </a:rPr>
              <a:t>t</a:t>
            </a:r>
            <a:r>
              <a:rPr sz="3200" b="1" spc="-300" dirty="0">
                <a:solidFill>
                  <a:srgbClr val="1B181C"/>
                </a:solidFill>
                <a:latin typeface="Century Gothic"/>
                <a:cs typeface="Century Gothic"/>
              </a:rPr>
              <a:t>e</a:t>
            </a:r>
            <a:r>
              <a:rPr sz="3200" b="1" dirty="0">
                <a:solidFill>
                  <a:srgbClr val="1B181C"/>
                </a:solidFill>
                <a:latin typeface="Century Gothic"/>
                <a:cs typeface="Century Gothic"/>
              </a:rPr>
              <a:t>n</a:t>
            </a:r>
            <a:r>
              <a:rPr sz="3200" b="1" spc="-140" dirty="0">
                <a:solidFill>
                  <a:srgbClr val="1B181C"/>
                </a:solidFill>
                <a:latin typeface="Century Gothic"/>
                <a:cs typeface="Century Gothic"/>
              </a:rPr>
              <a:t>d</a:t>
            </a:r>
            <a:r>
              <a:rPr sz="3200" b="1" spc="60" dirty="0">
                <a:solidFill>
                  <a:srgbClr val="1B181C"/>
                </a:solidFill>
                <a:latin typeface="Century Gothic"/>
                <a:cs typeface="Century Gothic"/>
              </a:rPr>
              <a:t>i</a:t>
            </a:r>
            <a:r>
              <a:rPr sz="3200" b="1" spc="-140" dirty="0">
                <a:solidFill>
                  <a:srgbClr val="1B181C"/>
                </a:solidFill>
                <a:latin typeface="Century Gothic"/>
                <a:cs typeface="Century Gothic"/>
              </a:rPr>
              <a:t>m</a:t>
            </a:r>
            <a:r>
              <a:rPr sz="3200" b="1" spc="-300" dirty="0">
                <a:solidFill>
                  <a:srgbClr val="1B181C"/>
                </a:solidFill>
                <a:latin typeface="Century Gothic"/>
                <a:cs typeface="Century Gothic"/>
              </a:rPr>
              <a:t>e</a:t>
            </a:r>
            <a:r>
              <a:rPr sz="3200" b="1" dirty="0">
                <a:solidFill>
                  <a:srgbClr val="1B181C"/>
                </a:solidFill>
                <a:latin typeface="Century Gothic"/>
                <a:cs typeface="Century Gothic"/>
              </a:rPr>
              <a:t>n</a:t>
            </a:r>
            <a:r>
              <a:rPr sz="3200" b="1" spc="245" dirty="0">
                <a:solidFill>
                  <a:srgbClr val="1B181C"/>
                </a:solidFill>
                <a:latin typeface="Century Gothic"/>
                <a:cs typeface="Century Gothic"/>
              </a:rPr>
              <a:t>t</a:t>
            </a:r>
            <a:r>
              <a:rPr sz="3200" b="1" spc="-155" dirty="0">
                <a:solidFill>
                  <a:srgbClr val="1B181C"/>
                </a:solidFill>
                <a:latin typeface="Century Gothic"/>
                <a:cs typeface="Century Gothic"/>
              </a:rPr>
              <a:t>o</a:t>
            </a:r>
            <a:endParaRPr sz="3200" dirty="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3183" y="1624031"/>
            <a:ext cx="44450" cy="2968625"/>
          </a:xfrm>
          <a:custGeom>
            <a:avLst/>
            <a:gdLst/>
            <a:ahLst/>
            <a:cxnLst/>
            <a:rect l="l" t="t" r="r" b="b"/>
            <a:pathLst>
              <a:path w="44450" h="2968625">
                <a:moveTo>
                  <a:pt x="22204" y="2968098"/>
                </a:moveTo>
                <a:lnTo>
                  <a:pt x="6938" y="2962731"/>
                </a:lnTo>
                <a:lnTo>
                  <a:pt x="0" y="2946630"/>
                </a:lnTo>
                <a:lnTo>
                  <a:pt x="0" y="21481"/>
                </a:lnTo>
                <a:lnTo>
                  <a:pt x="6938" y="5370"/>
                </a:lnTo>
                <a:lnTo>
                  <a:pt x="22204" y="0"/>
                </a:lnTo>
                <a:lnTo>
                  <a:pt x="37470" y="5370"/>
                </a:lnTo>
                <a:lnTo>
                  <a:pt x="44409" y="21481"/>
                </a:lnTo>
                <a:lnTo>
                  <a:pt x="44409" y="2946630"/>
                </a:lnTo>
                <a:lnTo>
                  <a:pt x="37470" y="2962731"/>
                </a:lnTo>
                <a:lnTo>
                  <a:pt x="22204" y="2968098"/>
                </a:lnTo>
                <a:close/>
              </a:path>
            </a:pathLst>
          </a:custGeom>
          <a:solidFill>
            <a:srgbClr val="91A6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21888" y="1624005"/>
            <a:ext cx="44450" cy="2968625"/>
          </a:xfrm>
          <a:custGeom>
            <a:avLst/>
            <a:gdLst/>
            <a:ahLst/>
            <a:cxnLst/>
            <a:rect l="l" t="t" r="r" b="b"/>
            <a:pathLst>
              <a:path w="44450" h="2968625">
                <a:moveTo>
                  <a:pt x="22204" y="2968125"/>
                </a:moveTo>
                <a:lnTo>
                  <a:pt x="6938" y="2962758"/>
                </a:lnTo>
                <a:lnTo>
                  <a:pt x="0" y="2946657"/>
                </a:lnTo>
                <a:lnTo>
                  <a:pt x="0" y="21481"/>
                </a:lnTo>
                <a:lnTo>
                  <a:pt x="6938" y="5370"/>
                </a:lnTo>
                <a:lnTo>
                  <a:pt x="22204" y="0"/>
                </a:lnTo>
                <a:lnTo>
                  <a:pt x="37470" y="5370"/>
                </a:lnTo>
                <a:lnTo>
                  <a:pt x="44409" y="21481"/>
                </a:lnTo>
                <a:lnTo>
                  <a:pt x="44409" y="2946657"/>
                </a:lnTo>
                <a:lnTo>
                  <a:pt x="37470" y="2962758"/>
                </a:lnTo>
                <a:lnTo>
                  <a:pt x="22204" y="2968125"/>
                </a:lnTo>
                <a:close/>
              </a:path>
            </a:pathLst>
          </a:custGeom>
          <a:solidFill>
            <a:srgbClr val="91A6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43995" y="5090137"/>
            <a:ext cx="2966085" cy="44450"/>
          </a:xfrm>
          <a:custGeom>
            <a:avLst/>
            <a:gdLst/>
            <a:ahLst/>
            <a:cxnLst/>
            <a:rect l="l" t="t" r="r" b="b"/>
            <a:pathLst>
              <a:path w="2966085" h="44450">
                <a:moveTo>
                  <a:pt x="2944067" y="44447"/>
                </a:moveTo>
                <a:lnTo>
                  <a:pt x="21489" y="44447"/>
                </a:lnTo>
                <a:lnTo>
                  <a:pt x="5372" y="37502"/>
                </a:lnTo>
                <a:lnTo>
                  <a:pt x="0" y="22223"/>
                </a:lnTo>
                <a:lnTo>
                  <a:pt x="5372" y="6944"/>
                </a:lnTo>
                <a:lnTo>
                  <a:pt x="21489" y="0"/>
                </a:lnTo>
                <a:lnTo>
                  <a:pt x="2944067" y="0"/>
                </a:lnTo>
                <a:lnTo>
                  <a:pt x="2960205" y="6944"/>
                </a:lnTo>
                <a:lnTo>
                  <a:pt x="2965584" y="22223"/>
                </a:lnTo>
                <a:lnTo>
                  <a:pt x="2960205" y="37502"/>
                </a:lnTo>
                <a:lnTo>
                  <a:pt x="2944067" y="44447"/>
                </a:lnTo>
                <a:close/>
              </a:path>
            </a:pathLst>
          </a:custGeom>
          <a:solidFill>
            <a:srgbClr val="91A6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43951" y="1072082"/>
            <a:ext cx="2966085" cy="44450"/>
          </a:xfrm>
          <a:custGeom>
            <a:avLst/>
            <a:gdLst/>
            <a:ahLst/>
            <a:cxnLst/>
            <a:rect l="l" t="t" r="r" b="b"/>
            <a:pathLst>
              <a:path w="2966085" h="44450">
                <a:moveTo>
                  <a:pt x="2944112" y="44447"/>
                </a:moveTo>
                <a:lnTo>
                  <a:pt x="21489" y="44447"/>
                </a:lnTo>
                <a:lnTo>
                  <a:pt x="5372" y="37502"/>
                </a:lnTo>
                <a:lnTo>
                  <a:pt x="0" y="22223"/>
                </a:lnTo>
                <a:lnTo>
                  <a:pt x="5372" y="6944"/>
                </a:lnTo>
                <a:lnTo>
                  <a:pt x="21489" y="0"/>
                </a:lnTo>
                <a:lnTo>
                  <a:pt x="2944112" y="0"/>
                </a:lnTo>
                <a:lnTo>
                  <a:pt x="2960249" y="6944"/>
                </a:lnTo>
                <a:lnTo>
                  <a:pt x="2965628" y="22223"/>
                </a:lnTo>
                <a:lnTo>
                  <a:pt x="2960249" y="37502"/>
                </a:lnTo>
                <a:lnTo>
                  <a:pt x="2944112" y="44447"/>
                </a:lnTo>
                <a:close/>
              </a:path>
            </a:pathLst>
          </a:custGeom>
          <a:solidFill>
            <a:srgbClr val="91A6C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842" y="1029027"/>
            <a:ext cx="230608" cy="230673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117130" y="1328533"/>
            <a:ext cx="53975" cy="240665"/>
          </a:xfrm>
          <a:custGeom>
            <a:avLst/>
            <a:gdLst/>
            <a:ahLst/>
            <a:cxnLst/>
            <a:rect l="l" t="t" r="r" b="b"/>
            <a:pathLst>
              <a:path w="53975" h="240665">
                <a:moveTo>
                  <a:pt x="53911" y="213169"/>
                </a:moveTo>
                <a:lnTo>
                  <a:pt x="51790" y="202666"/>
                </a:lnTo>
                <a:lnTo>
                  <a:pt x="46012" y="194094"/>
                </a:lnTo>
                <a:lnTo>
                  <a:pt x="37452" y="188302"/>
                </a:lnTo>
                <a:lnTo>
                  <a:pt x="26962" y="186182"/>
                </a:lnTo>
                <a:lnTo>
                  <a:pt x="16459" y="188302"/>
                </a:lnTo>
                <a:lnTo>
                  <a:pt x="7899" y="194094"/>
                </a:lnTo>
                <a:lnTo>
                  <a:pt x="2120" y="202666"/>
                </a:lnTo>
                <a:lnTo>
                  <a:pt x="0" y="213169"/>
                </a:lnTo>
                <a:lnTo>
                  <a:pt x="2120" y="223672"/>
                </a:lnTo>
                <a:lnTo>
                  <a:pt x="7899" y="232244"/>
                </a:lnTo>
                <a:lnTo>
                  <a:pt x="16459" y="238036"/>
                </a:lnTo>
                <a:lnTo>
                  <a:pt x="26962" y="240157"/>
                </a:lnTo>
                <a:lnTo>
                  <a:pt x="37452" y="238036"/>
                </a:lnTo>
                <a:lnTo>
                  <a:pt x="46012" y="232244"/>
                </a:lnTo>
                <a:lnTo>
                  <a:pt x="51790" y="223672"/>
                </a:lnTo>
                <a:lnTo>
                  <a:pt x="53911" y="213169"/>
                </a:lnTo>
                <a:close/>
              </a:path>
              <a:path w="53975" h="240665">
                <a:moveTo>
                  <a:pt x="53911" y="122809"/>
                </a:moveTo>
                <a:lnTo>
                  <a:pt x="51790" y="112318"/>
                </a:lnTo>
                <a:lnTo>
                  <a:pt x="46012" y="103733"/>
                </a:lnTo>
                <a:lnTo>
                  <a:pt x="37452" y="97955"/>
                </a:lnTo>
                <a:lnTo>
                  <a:pt x="26962" y="95834"/>
                </a:lnTo>
                <a:lnTo>
                  <a:pt x="16459" y="97955"/>
                </a:lnTo>
                <a:lnTo>
                  <a:pt x="7899" y="103733"/>
                </a:lnTo>
                <a:lnTo>
                  <a:pt x="2120" y="112318"/>
                </a:lnTo>
                <a:lnTo>
                  <a:pt x="0" y="122809"/>
                </a:lnTo>
                <a:lnTo>
                  <a:pt x="2120" y="133311"/>
                </a:lnTo>
                <a:lnTo>
                  <a:pt x="7899" y="141897"/>
                </a:lnTo>
                <a:lnTo>
                  <a:pt x="16459" y="147675"/>
                </a:lnTo>
                <a:lnTo>
                  <a:pt x="26962" y="149796"/>
                </a:lnTo>
                <a:lnTo>
                  <a:pt x="37452" y="147675"/>
                </a:lnTo>
                <a:lnTo>
                  <a:pt x="46012" y="141897"/>
                </a:lnTo>
                <a:lnTo>
                  <a:pt x="51790" y="133311"/>
                </a:lnTo>
                <a:lnTo>
                  <a:pt x="53911" y="122809"/>
                </a:lnTo>
                <a:close/>
              </a:path>
              <a:path w="53975" h="240665">
                <a:moveTo>
                  <a:pt x="53911" y="26974"/>
                </a:moveTo>
                <a:lnTo>
                  <a:pt x="51790" y="16471"/>
                </a:lnTo>
                <a:lnTo>
                  <a:pt x="46012" y="7899"/>
                </a:lnTo>
                <a:lnTo>
                  <a:pt x="37452" y="2120"/>
                </a:lnTo>
                <a:lnTo>
                  <a:pt x="26962" y="0"/>
                </a:lnTo>
                <a:lnTo>
                  <a:pt x="16459" y="2120"/>
                </a:lnTo>
                <a:lnTo>
                  <a:pt x="7899" y="7899"/>
                </a:lnTo>
                <a:lnTo>
                  <a:pt x="2120" y="16471"/>
                </a:lnTo>
                <a:lnTo>
                  <a:pt x="0" y="26974"/>
                </a:lnTo>
                <a:lnTo>
                  <a:pt x="2120" y="37477"/>
                </a:lnTo>
                <a:lnTo>
                  <a:pt x="7899" y="46050"/>
                </a:lnTo>
                <a:lnTo>
                  <a:pt x="16459" y="51828"/>
                </a:lnTo>
                <a:lnTo>
                  <a:pt x="26962" y="53949"/>
                </a:lnTo>
                <a:lnTo>
                  <a:pt x="37452" y="51828"/>
                </a:lnTo>
                <a:lnTo>
                  <a:pt x="46012" y="46050"/>
                </a:lnTo>
                <a:lnTo>
                  <a:pt x="51790" y="37477"/>
                </a:lnTo>
                <a:lnTo>
                  <a:pt x="53911" y="26974"/>
                </a:lnTo>
                <a:close/>
              </a:path>
            </a:pathLst>
          </a:custGeom>
          <a:solidFill>
            <a:srgbClr val="94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26413" y="1072603"/>
            <a:ext cx="240029" cy="53975"/>
          </a:xfrm>
          <a:custGeom>
            <a:avLst/>
            <a:gdLst/>
            <a:ahLst/>
            <a:cxnLst/>
            <a:rect l="l" t="t" r="r" b="b"/>
            <a:pathLst>
              <a:path w="240030" h="53975">
                <a:moveTo>
                  <a:pt x="53949" y="26987"/>
                </a:moveTo>
                <a:lnTo>
                  <a:pt x="51828" y="16484"/>
                </a:lnTo>
                <a:lnTo>
                  <a:pt x="46037" y="7912"/>
                </a:lnTo>
                <a:lnTo>
                  <a:pt x="37452" y="2120"/>
                </a:lnTo>
                <a:lnTo>
                  <a:pt x="26962" y="0"/>
                </a:lnTo>
                <a:lnTo>
                  <a:pt x="16459" y="2120"/>
                </a:lnTo>
                <a:lnTo>
                  <a:pt x="7899" y="7912"/>
                </a:lnTo>
                <a:lnTo>
                  <a:pt x="2120" y="16484"/>
                </a:lnTo>
                <a:lnTo>
                  <a:pt x="0" y="26987"/>
                </a:lnTo>
                <a:lnTo>
                  <a:pt x="2120" y="37503"/>
                </a:lnTo>
                <a:lnTo>
                  <a:pt x="7899" y="46075"/>
                </a:lnTo>
                <a:lnTo>
                  <a:pt x="16459" y="51854"/>
                </a:lnTo>
                <a:lnTo>
                  <a:pt x="26962" y="53962"/>
                </a:lnTo>
                <a:lnTo>
                  <a:pt x="37452" y="51854"/>
                </a:lnTo>
                <a:lnTo>
                  <a:pt x="46037" y="46075"/>
                </a:lnTo>
                <a:lnTo>
                  <a:pt x="51828" y="37503"/>
                </a:lnTo>
                <a:lnTo>
                  <a:pt x="53949" y="26987"/>
                </a:lnTo>
                <a:close/>
              </a:path>
              <a:path w="240030" h="53975">
                <a:moveTo>
                  <a:pt x="144221" y="26987"/>
                </a:moveTo>
                <a:lnTo>
                  <a:pt x="142100" y="16484"/>
                </a:lnTo>
                <a:lnTo>
                  <a:pt x="136321" y="7912"/>
                </a:lnTo>
                <a:lnTo>
                  <a:pt x="127736" y="2120"/>
                </a:lnTo>
                <a:lnTo>
                  <a:pt x="117233" y="0"/>
                </a:lnTo>
                <a:lnTo>
                  <a:pt x="106743" y="2120"/>
                </a:lnTo>
                <a:lnTo>
                  <a:pt x="98171" y="7912"/>
                </a:lnTo>
                <a:lnTo>
                  <a:pt x="92392" y="16484"/>
                </a:lnTo>
                <a:lnTo>
                  <a:pt x="90271" y="26987"/>
                </a:lnTo>
                <a:lnTo>
                  <a:pt x="92392" y="37503"/>
                </a:lnTo>
                <a:lnTo>
                  <a:pt x="98171" y="46075"/>
                </a:lnTo>
                <a:lnTo>
                  <a:pt x="106743" y="51854"/>
                </a:lnTo>
                <a:lnTo>
                  <a:pt x="117233" y="53962"/>
                </a:lnTo>
                <a:lnTo>
                  <a:pt x="127736" y="51854"/>
                </a:lnTo>
                <a:lnTo>
                  <a:pt x="136321" y="46075"/>
                </a:lnTo>
                <a:lnTo>
                  <a:pt x="142100" y="37503"/>
                </a:lnTo>
                <a:lnTo>
                  <a:pt x="144221" y="26987"/>
                </a:lnTo>
                <a:close/>
              </a:path>
              <a:path w="240030" h="53975">
                <a:moveTo>
                  <a:pt x="239941" y="26987"/>
                </a:moveTo>
                <a:lnTo>
                  <a:pt x="237820" y="16484"/>
                </a:lnTo>
                <a:lnTo>
                  <a:pt x="232041" y="7912"/>
                </a:lnTo>
                <a:lnTo>
                  <a:pt x="223481" y="2120"/>
                </a:lnTo>
                <a:lnTo>
                  <a:pt x="212991" y="0"/>
                </a:lnTo>
                <a:lnTo>
                  <a:pt x="202501" y="2120"/>
                </a:lnTo>
                <a:lnTo>
                  <a:pt x="193929" y="7912"/>
                </a:lnTo>
                <a:lnTo>
                  <a:pt x="188150" y="16484"/>
                </a:lnTo>
                <a:lnTo>
                  <a:pt x="186029" y="26987"/>
                </a:lnTo>
                <a:lnTo>
                  <a:pt x="188150" y="37503"/>
                </a:lnTo>
                <a:lnTo>
                  <a:pt x="193929" y="46075"/>
                </a:lnTo>
                <a:lnTo>
                  <a:pt x="202501" y="51854"/>
                </a:lnTo>
                <a:lnTo>
                  <a:pt x="212991" y="53962"/>
                </a:lnTo>
                <a:lnTo>
                  <a:pt x="223481" y="51854"/>
                </a:lnTo>
                <a:lnTo>
                  <a:pt x="232041" y="46075"/>
                </a:lnTo>
                <a:lnTo>
                  <a:pt x="237820" y="37503"/>
                </a:lnTo>
                <a:lnTo>
                  <a:pt x="239941" y="26987"/>
                </a:lnTo>
                <a:close/>
              </a:path>
            </a:pathLst>
          </a:custGeom>
          <a:solidFill>
            <a:srgbClr val="94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842" y="4951906"/>
            <a:ext cx="230608" cy="230771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1117130" y="4642916"/>
            <a:ext cx="53975" cy="240665"/>
          </a:xfrm>
          <a:custGeom>
            <a:avLst/>
            <a:gdLst/>
            <a:ahLst/>
            <a:cxnLst/>
            <a:rect l="l" t="t" r="r" b="b"/>
            <a:pathLst>
              <a:path w="53975" h="240664">
                <a:moveTo>
                  <a:pt x="53911" y="213258"/>
                </a:moveTo>
                <a:lnTo>
                  <a:pt x="51790" y="202730"/>
                </a:lnTo>
                <a:lnTo>
                  <a:pt x="46012" y="194144"/>
                </a:lnTo>
                <a:lnTo>
                  <a:pt x="37452" y="188353"/>
                </a:lnTo>
                <a:lnTo>
                  <a:pt x="26962" y="186232"/>
                </a:lnTo>
                <a:lnTo>
                  <a:pt x="16459" y="188353"/>
                </a:lnTo>
                <a:lnTo>
                  <a:pt x="7899" y="194144"/>
                </a:lnTo>
                <a:lnTo>
                  <a:pt x="2120" y="202730"/>
                </a:lnTo>
                <a:lnTo>
                  <a:pt x="0" y="213258"/>
                </a:lnTo>
                <a:lnTo>
                  <a:pt x="2120" y="223723"/>
                </a:lnTo>
                <a:lnTo>
                  <a:pt x="7899" y="232295"/>
                </a:lnTo>
                <a:lnTo>
                  <a:pt x="16459" y="238074"/>
                </a:lnTo>
                <a:lnTo>
                  <a:pt x="26962" y="240195"/>
                </a:lnTo>
                <a:lnTo>
                  <a:pt x="37452" y="238074"/>
                </a:lnTo>
                <a:lnTo>
                  <a:pt x="46012" y="232295"/>
                </a:lnTo>
                <a:lnTo>
                  <a:pt x="51790" y="223723"/>
                </a:lnTo>
                <a:lnTo>
                  <a:pt x="53911" y="213258"/>
                </a:lnTo>
                <a:close/>
              </a:path>
              <a:path w="53975" h="240664">
                <a:moveTo>
                  <a:pt x="53911" y="117335"/>
                </a:moveTo>
                <a:lnTo>
                  <a:pt x="51790" y="106870"/>
                </a:lnTo>
                <a:lnTo>
                  <a:pt x="46012" y="98298"/>
                </a:lnTo>
                <a:lnTo>
                  <a:pt x="37452" y="92519"/>
                </a:lnTo>
                <a:lnTo>
                  <a:pt x="26962" y="90398"/>
                </a:lnTo>
                <a:lnTo>
                  <a:pt x="16459" y="92519"/>
                </a:lnTo>
                <a:lnTo>
                  <a:pt x="7899" y="98298"/>
                </a:lnTo>
                <a:lnTo>
                  <a:pt x="2120" y="106870"/>
                </a:lnTo>
                <a:lnTo>
                  <a:pt x="0" y="117335"/>
                </a:lnTo>
                <a:lnTo>
                  <a:pt x="2120" y="127863"/>
                </a:lnTo>
                <a:lnTo>
                  <a:pt x="7899" y="136448"/>
                </a:lnTo>
                <a:lnTo>
                  <a:pt x="16459" y="142240"/>
                </a:lnTo>
                <a:lnTo>
                  <a:pt x="26962" y="144360"/>
                </a:lnTo>
                <a:lnTo>
                  <a:pt x="37452" y="142240"/>
                </a:lnTo>
                <a:lnTo>
                  <a:pt x="46012" y="136448"/>
                </a:lnTo>
                <a:lnTo>
                  <a:pt x="51790" y="127863"/>
                </a:lnTo>
                <a:lnTo>
                  <a:pt x="53911" y="117335"/>
                </a:lnTo>
                <a:close/>
              </a:path>
              <a:path w="53975" h="240664">
                <a:moveTo>
                  <a:pt x="53911" y="27025"/>
                </a:moveTo>
                <a:lnTo>
                  <a:pt x="51790" y="16497"/>
                </a:lnTo>
                <a:lnTo>
                  <a:pt x="46012" y="7912"/>
                </a:lnTo>
                <a:lnTo>
                  <a:pt x="37452" y="2120"/>
                </a:lnTo>
                <a:lnTo>
                  <a:pt x="26962" y="0"/>
                </a:lnTo>
                <a:lnTo>
                  <a:pt x="16459" y="2120"/>
                </a:lnTo>
                <a:lnTo>
                  <a:pt x="7899" y="7912"/>
                </a:lnTo>
                <a:lnTo>
                  <a:pt x="2120" y="16497"/>
                </a:lnTo>
                <a:lnTo>
                  <a:pt x="0" y="27025"/>
                </a:lnTo>
                <a:lnTo>
                  <a:pt x="2120" y="37528"/>
                </a:lnTo>
                <a:lnTo>
                  <a:pt x="7899" y="46088"/>
                </a:lnTo>
                <a:lnTo>
                  <a:pt x="16459" y="51854"/>
                </a:lnTo>
                <a:lnTo>
                  <a:pt x="26962" y="53962"/>
                </a:lnTo>
                <a:lnTo>
                  <a:pt x="37452" y="51854"/>
                </a:lnTo>
                <a:lnTo>
                  <a:pt x="46012" y="46088"/>
                </a:lnTo>
                <a:lnTo>
                  <a:pt x="51790" y="37528"/>
                </a:lnTo>
                <a:lnTo>
                  <a:pt x="53911" y="27025"/>
                </a:lnTo>
                <a:close/>
              </a:path>
            </a:pathLst>
          </a:custGeom>
          <a:solidFill>
            <a:srgbClr val="94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26413" y="5085079"/>
            <a:ext cx="240029" cy="53975"/>
          </a:xfrm>
          <a:custGeom>
            <a:avLst/>
            <a:gdLst/>
            <a:ahLst/>
            <a:cxnLst/>
            <a:rect l="l" t="t" r="r" b="b"/>
            <a:pathLst>
              <a:path w="240030" h="53975">
                <a:moveTo>
                  <a:pt x="53949" y="26936"/>
                </a:moveTo>
                <a:lnTo>
                  <a:pt x="51828" y="16459"/>
                </a:lnTo>
                <a:lnTo>
                  <a:pt x="46037" y="7899"/>
                </a:lnTo>
                <a:lnTo>
                  <a:pt x="37452" y="2120"/>
                </a:lnTo>
                <a:lnTo>
                  <a:pt x="26962" y="0"/>
                </a:lnTo>
                <a:lnTo>
                  <a:pt x="16459" y="2120"/>
                </a:lnTo>
                <a:lnTo>
                  <a:pt x="7899" y="7899"/>
                </a:lnTo>
                <a:lnTo>
                  <a:pt x="2120" y="16459"/>
                </a:lnTo>
                <a:lnTo>
                  <a:pt x="0" y="26936"/>
                </a:lnTo>
                <a:lnTo>
                  <a:pt x="2120" y="37452"/>
                </a:lnTo>
                <a:lnTo>
                  <a:pt x="7899" y="46050"/>
                </a:lnTo>
                <a:lnTo>
                  <a:pt x="16459" y="51828"/>
                </a:lnTo>
                <a:lnTo>
                  <a:pt x="26962" y="53962"/>
                </a:lnTo>
                <a:lnTo>
                  <a:pt x="37452" y="51828"/>
                </a:lnTo>
                <a:lnTo>
                  <a:pt x="46037" y="46050"/>
                </a:lnTo>
                <a:lnTo>
                  <a:pt x="51828" y="37452"/>
                </a:lnTo>
                <a:lnTo>
                  <a:pt x="53949" y="26936"/>
                </a:lnTo>
                <a:close/>
              </a:path>
              <a:path w="240030" h="53975">
                <a:moveTo>
                  <a:pt x="144221" y="26936"/>
                </a:moveTo>
                <a:lnTo>
                  <a:pt x="142100" y="16459"/>
                </a:lnTo>
                <a:lnTo>
                  <a:pt x="136321" y="7899"/>
                </a:lnTo>
                <a:lnTo>
                  <a:pt x="127736" y="2120"/>
                </a:lnTo>
                <a:lnTo>
                  <a:pt x="117233" y="0"/>
                </a:lnTo>
                <a:lnTo>
                  <a:pt x="106743" y="2120"/>
                </a:lnTo>
                <a:lnTo>
                  <a:pt x="98171" y="7899"/>
                </a:lnTo>
                <a:lnTo>
                  <a:pt x="92392" y="16459"/>
                </a:lnTo>
                <a:lnTo>
                  <a:pt x="90271" y="26936"/>
                </a:lnTo>
                <a:lnTo>
                  <a:pt x="92392" y="37452"/>
                </a:lnTo>
                <a:lnTo>
                  <a:pt x="98171" y="46050"/>
                </a:lnTo>
                <a:lnTo>
                  <a:pt x="106743" y="51828"/>
                </a:lnTo>
                <a:lnTo>
                  <a:pt x="117233" y="53962"/>
                </a:lnTo>
                <a:lnTo>
                  <a:pt x="127736" y="51828"/>
                </a:lnTo>
                <a:lnTo>
                  <a:pt x="136321" y="46050"/>
                </a:lnTo>
                <a:lnTo>
                  <a:pt x="142100" y="37452"/>
                </a:lnTo>
                <a:lnTo>
                  <a:pt x="144221" y="26936"/>
                </a:lnTo>
                <a:close/>
              </a:path>
              <a:path w="240030" h="53975">
                <a:moveTo>
                  <a:pt x="239941" y="26936"/>
                </a:moveTo>
                <a:lnTo>
                  <a:pt x="237820" y="16459"/>
                </a:lnTo>
                <a:lnTo>
                  <a:pt x="232041" y="7899"/>
                </a:lnTo>
                <a:lnTo>
                  <a:pt x="223481" y="2120"/>
                </a:lnTo>
                <a:lnTo>
                  <a:pt x="212991" y="0"/>
                </a:lnTo>
                <a:lnTo>
                  <a:pt x="202501" y="2120"/>
                </a:lnTo>
                <a:lnTo>
                  <a:pt x="193929" y="7899"/>
                </a:lnTo>
                <a:lnTo>
                  <a:pt x="188150" y="16459"/>
                </a:lnTo>
                <a:lnTo>
                  <a:pt x="186029" y="26936"/>
                </a:lnTo>
                <a:lnTo>
                  <a:pt x="188150" y="37452"/>
                </a:lnTo>
                <a:lnTo>
                  <a:pt x="193929" y="46050"/>
                </a:lnTo>
                <a:lnTo>
                  <a:pt x="202501" y="51828"/>
                </a:lnTo>
                <a:lnTo>
                  <a:pt x="212991" y="53962"/>
                </a:lnTo>
                <a:lnTo>
                  <a:pt x="223481" y="51828"/>
                </a:lnTo>
                <a:lnTo>
                  <a:pt x="232041" y="46050"/>
                </a:lnTo>
                <a:lnTo>
                  <a:pt x="237820" y="37452"/>
                </a:lnTo>
                <a:lnTo>
                  <a:pt x="239941" y="26936"/>
                </a:lnTo>
                <a:close/>
              </a:path>
            </a:pathLst>
          </a:custGeom>
          <a:solidFill>
            <a:srgbClr val="94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88414" y="1029027"/>
            <a:ext cx="230662" cy="230673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5076876" y="1328533"/>
            <a:ext cx="53975" cy="240665"/>
          </a:xfrm>
          <a:custGeom>
            <a:avLst/>
            <a:gdLst/>
            <a:ahLst/>
            <a:cxnLst/>
            <a:rect l="l" t="t" r="r" b="b"/>
            <a:pathLst>
              <a:path w="53975" h="240665">
                <a:moveTo>
                  <a:pt x="53911" y="213169"/>
                </a:moveTo>
                <a:lnTo>
                  <a:pt x="51790" y="202666"/>
                </a:lnTo>
                <a:lnTo>
                  <a:pt x="46012" y="194094"/>
                </a:lnTo>
                <a:lnTo>
                  <a:pt x="37452" y="188302"/>
                </a:lnTo>
                <a:lnTo>
                  <a:pt x="27000" y="186182"/>
                </a:lnTo>
                <a:lnTo>
                  <a:pt x="16484" y="188302"/>
                </a:lnTo>
                <a:lnTo>
                  <a:pt x="7899" y="194094"/>
                </a:lnTo>
                <a:lnTo>
                  <a:pt x="2120" y="202666"/>
                </a:lnTo>
                <a:lnTo>
                  <a:pt x="0" y="213169"/>
                </a:lnTo>
                <a:lnTo>
                  <a:pt x="2120" y="223672"/>
                </a:lnTo>
                <a:lnTo>
                  <a:pt x="7899" y="232244"/>
                </a:lnTo>
                <a:lnTo>
                  <a:pt x="16484" y="238036"/>
                </a:lnTo>
                <a:lnTo>
                  <a:pt x="27000" y="240157"/>
                </a:lnTo>
                <a:lnTo>
                  <a:pt x="37452" y="238036"/>
                </a:lnTo>
                <a:lnTo>
                  <a:pt x="46012" y="232244"/>
                </a:lnTo>
                <a:lnTo>
                  <a:pt x="51790" y="223672"/>
                </a:lnTo>
                <a:lnTo>
                  <a:pt x="53911" y="213169"/>
                </a:lnTo>
                <a:close/>
              </a:path>
              <a:path w="53975" h="240665">
                <a:moveTo>
                  <a:pt x="53911" y="122809"/>
                </a:moveTo>
                <a:lnTo>
                  <a:pt x="51790" y="112318"/>
                </a:lnTo>
                <a:lnTo>
                  <a:pt x="46012" y="103733"/>
                </a:lnTo>
                <a:lnTo>
                  <a:pt x="37452" y="97955"/>
                </a:lnTo>
                <a:lnTo>
                  <a:pt x="27000" y="95834"/>
                </a:lnTo>
                <a:lnTo>
                  <a:pt x="16484" y="97955"/>
                </a:lnTo>
                <a:lnTo>
                  <a:pt x="7899" y="103733"/>
                </a:lnTo>
                <a:lnTo>
                  <a:pt x="2120" y="112318"/>
                </a:lnTo>
                <a:lnTo>
                  <a:pt x="0" y="122809"/>
                </a:lnTo>
                <a:lnTo>
                  <a:pt x="2120" y="133311"/>
                </a:lnTo>
                <a:lnTo>
                  <a:pt x="7899" y="141897"/>
                </a:lnTo>
                <a:lnTo>
                  <a:pt x="16484" y="147675"/>
                </a:lnTo>
                <a:lnTo>
                  <a:pt x="27000" y="149796"/>
                </a:lnTo>
                <a:lnTo>
                  <a:pt x="37452" y="147675"/>
                </a:lnTo>
                <a:lnTo>
                  <a:pt x="46012" y="141897"/>
                </a:lnTo>
                <a:lnTo>
                  <a:pt x="51790" y="133311"/>
                </a:lnTo>
                <a:lnTo>
                  <a:pt x="53911" y="122809"/>
                </a:lnTo>
                <a:close/>
              </a:path>
              <a:path w="53975" h="240665">
                <a:moveTo>
                  <a:pt x="53911" y="26974"/>
                </a:moveTo>
                <a:lnTo>
                  <a:pt x="51790" y="16471"/>
                </a:lnTo>
                <a:lnTo>
                  <a:pt x="46012" y="7899"/>
                </a:lnTo>
                <a:lnTo>
                  <a:pt x="37452" y="2120"/>
                </a:lnTo>
                <a:lnTo>
                  <a:pt x="27000" y="0"/>
                </a:lnTo>
                <a:lnTo>
                  <a:pt x="16484" y="2120"/>
                </a:lnTo>
                <a:lnTo>
                  <a:pt x="7899" y="7899"/>
                </a:lnTo>
                <a:lnTo>
                  <a:pt x="2120" y="16471"/>
                </a:lnTo>
                <a:lnTo>
                  <a:pt x="0" y="26974"/>
                </a:lnTo>
                <a:lnTo>
                  <a:pt x="2120" y="37477"/>
                </a:lnTo>
                <a:lnTo>
                  <a:pt x="7899" y="46050"/>
                </a:lnTo>
                <a:lnTo>
                  <a:pt x="16484" y="51828"/>
                </a:lnTo>
                <a:lnTo>
                  <a:pt x="27000" y="53949"/>
                </a:lnTo>
                <a:lnTo>
                  <a:pt x="37452" y="51828"/>
                </a:lnTo>
                <a:lnTo>
                  <a:pt x="46012" y="46050"/>
                </a:lnTo>
                <a:lnTo>
                  <a:pt x="51790" y="37477"/>
                </a:lnTo>
                <a:lnTo>
                  <a:pt x="53911" y="26974"/>
                </a:lnTo>
                <a:close/>
              </a:path>
            </a:pathLst>
          </a:custGeom>
          <a:solidFill>
            <a:srgbClr val="94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81537" y="1072603"/>
            <a:ext cx="240029" cy="53975"/>
          </a:xfrm>
          <a:custGeom>
            <a:avLst/>
            <a:gdLst/>
            <a:ahLst/>
            <a:cxnLst/>
            <a:rect l="l" t="t" r="r" b="b"/>
            <a:pathLst>
              <a:path w="240029" h="53975">
                <a:moveTo>
                  <a:pt x="53911" y="26987"/>
                </a:moveTo>
                <a:lnTo>
                  <a:pt x="51790" y="16484"/>
                </a:lnTo>
                <a:lnTo>
                  <a:pt x="46024" y="7912"/>
                </a:lnTo>
                <a:lnTo>
                  <a:pt x="37465" y="2120"/>
                </a:lnTo>
                <a:lnTo>
                  <a:pt x="27000" y="0"/>
                </a:lnTo>
                <a:lnTo>
                  <a:pt x="16484" y="2120"/>
                </a:lnTo>
                <a:lnTo>
                  <a:pt x="7912" y="7912"/>
                </a:lnTo>
                <a:lnTo>
                  <a:pt x="2120" y="16484"/>
                </a:lnTo>
                <a:lnTo>
                  <a:pt x="0" y="26987"/>
                </a:lnTo>
                <a:lnTo>
                  <a:pt x="2120" y="37503"/>
                </a:lnTo>
                <a:lnTo>
                  <a:pt x="7912" y="46075"/>
                </a:lnTo>
                <a:lnTo>
                  <a:pt x="16484" y="51854"/>
                </a:lnTo>
                <a:lnTo>
                  <a:pt x="27000" y="53962"/>
                </a:lnTo>
                <a:lnTo>
                  <a:pt x="37465" y="51854"/>
                </a:lnTo>
                <a:lnTo>
                  <a:pt x="46024" y="46075"/>
                </a:lnTo>
                <a:lnTo>
                  <a:pt x="51790" y="37503"/>
                </a:lnTo>
                <a:lnTo>
                  <a:pt x="53911" y="26987"/>
                </a:lnTo>
                <a:close/>
              </a:path>
              <a:path w="240029" h="53975">
                <a:moveTo>
                  <a:pt x="149656" y="26987"/>
                </a:moveTo>
                <a:lnTo>
                  <a:pt x="147548" y="16484"/>
                </a:lnTo>
                <a:lnTo>
                  <a:pt x="141795" y="7912"/>
                </a:lnTo>
                <a:lnTo>
                  <a:pt x="133248" y="2120"/>
                </a:lnTo>
                <a:lnTo>
                  <a:pt x="122745" y="0"/>
                </a:lnTo>
                <a:lnTo>
                  <a:pt x="112229" y="2120"/>
                </a:lnTo>
                <a:lnTo>
                  <a:pt x="103657" y="7912"/>
                </a:lnTo>
                <a:lnTo>
                  <a:pt x="97866" y="16484"/>
                </a:lnTo>
                <a:lnTo>
                  <a:pt x="95745" y="26987"/>
                </a:lnTo>
                <a:lnTo>
                  <a:pt x="97866" y="37503"/>
                </a:lnTo>
                <a:lnTo>
                  <a:pt x="103657" y="46075"/>
                </a:lnTo>
                <a:lnTo>
                  <a:pt x="112229" y="51854"/>
                </a:lnTo>
                <a:lnTo>
                  <a:pt x="122745" y="53962"/>
                </a:lnTo>
                <a:lnTo>
                  <a:pt x="133248" y="51854"/>
                </a:lnTo>
                <a:lnTo>
                  <a:pt x="141795" y="46075"/>
                </a:lnTo>
                <a:lnTo>
                  <a:pt x="147548" y="37503"/>
                </a:lnTo>
                <a:lnTo>
                  <a:pt x="149656" y="26987"/>
                </a:lnTo>
                <a:close/>
              </a:path>
              <a:path w="240029" h="53975">
                <a:moveTo>
                  <a:pt x="239991" y="26987"/>
                </a:moveTo>
                <a:lnTo>
                  <a:pt x="237871" y="16484"/>
                </a:lnTo>
                <a:lnTo>
                  <a:pt x="232079" y="7912"/>
                </a:lnTo>
                <a:lnTo>
                  <a:pt x="223507" y="2120"/>
                </a:lnTo>
                <a:lnTo>
                  <a:pt x="212991" y="0"/>
                </a:lnTo>
                <a:lnTo>
                  <a:pt x="202476" y="2120"/>
                </a:lnTo>
                <a:lnTo>
                  <a:pt x="193890" y="7912"/>
                </a:lnTo>
                <a:lnTo>
                  <a:pt x="188112" y="16484"/>
                </a:lnTo>
                <a:lnTo>
                  <a:pt x="185991" y="26987"/>
                </a:lnTo>
                <a:lnTo>
                  <a:pt x="188112" y="37503"/>
                </a:lnTo>
                <a:lnTo>
                  <a:pt x="193890" y="46075"/>
                </a:lnTo>
                <a:lnTo>
                  <a:pt x="202476" y="51854"/>
                </a:lnTo>
                <a:lnTo>
                  <a:pt x="212991" y="53962"/>
                </a:lnTo>
                <a:lnTo>
                  <a:pt x="223507" y="51854"/>
                </a:lnTo>
                <a:lnTo>
                  <a:pt x="232079" y="46075"/>
                </a:lnTo>
                <a:lnTo>
                  <a:pt x="237871" y="37503"/>
                </a:lnTo>
                <a:lnTo>
                  <a:pt x="239991" y="26987"/>
                </a:lnTo>
                <a:close/>
              </a:path>
            </a:pathLst>
          </a:custGeom>
          <a:solidFill>
            <a:srgbClr val="94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88414" y="4951906"/>
            <a:ext cx="230662" cy="230771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5076876" y="4642916"/>
            <a:ext cx="53975" cy="240665"/>
          </a:xfrm>
          <a:custGeom>
            <a:avLst/>
            <a:gdLst/>
            <a:ahLst/>
            <a:cxnLst/>
            <a:rect l="l" t="t" r="r" b="b"/>
            <a:pathLst>
              <a:path w="53975" h="240664">
                <a:moveTo>
                  <a:pt x="53911" y="213258"/>
                </a:moveTo>
                <a:lnTo>
                  <a:pt x="51790" y="202730"/>
                </a:lnTo>
                <a:lnTo>
                  <a:pt x="46012" y="194144"/>
                </a:lnTo>
                <a:lnTo>
                  <a:pt x="37452" y="188353"/>
                </a:lnTo>
                <a:lnTo>
                  <a:pt x="27000" y="186232"/>
                </a:lnTo>
                <a:lnTo>
                  <a:pt x="16484" y="188353"/>
                </a:lnTo>
                <a:lnTo>
                  <a:pt x="7899" y="194144"/>
                </a:lnTo>
                <a:lnTo>
                  <a:pt x="2120" y="202730"/>
                </a:lnTo>
                <a:lnTo>
                  <a:pt x="0" y="213258"/>
                </a:lnTo>
                <a:lnTo>
                  <a:pt x="2120" y="223723"/>
                </a:lnTo>
                <a:lnTo>
                  <a:pt x="7899" y="232295"/>
                </a:lnTo>
                <a:lnTo>
                  <a:pt x="16484" y="238074"/>
                </a:lnTo>
                <a:lnTo>
                  <a:pt x="27000" y="240195"/>
                </a:lnTo>
                <a:lnTo>
                  <a:pt x="37452" y="238074"/>
                </a:lnTo>
                <a:lnTo>
                  <a:pt x="46012" y="232295"/>
                </a:lnTo>
                <a:lnTo>
                  <a:pt x="51790" y="223723"/>
                </a:lnTo>
                <a:lnTo>
                  <a:pt x="53911" y="213258"/>
                </a:lnTo>
                <a:close/>
              </a:path>
              <a:path w="53975" h="240664">
                <a:moveTo>
                  <a:pt x="53911" y="117335"/>
                </a:moveTo>
                <a:lnTo>
                  <a:pt x="51790" y="106870"/>
                </a:lnTo>
                <a:lnTo>
                  <a:pt x="46012" y="98298"/>
                </a:lnTo>
                <a:lnTo>
                  <a:pt x="37452" y="92519"/>
                </a:lnTo>
                <a:lnTo>
                  <a:pt x="27000" y="90398"/>
                </a:lnTo>
                <a:lnTo>
                  <a:pt x="16484" y="92519"/>
                </a:lnTo>
                <a:lnTo>
                  <a:pt x="7899" y="98298"/>
                </a:lnTo>
                <a:lnTo>
                  <a:pt x="2120" y="106870"/>
                </a:lnTo>
                <a:lnTo>
                  <a:pt x="0" y="117335"/>
                </a:lnTo>
                <a:lnTo>
                  <a:pt x="2120" y="127863"/>
                </a:lnTo>
                <a:lnTo>
                  <a:pt x="7899" y="136448"/>
                </a:lnTo>
                <a:lnTo>
                  <a:pt x="16484" y="142240"/>
                </a:lnTo>
                <a:lnTo>
                  <a:pt x="27000" y="144360"/>
                </a:lnTo>
                <a:lnTo>
                  <a:pt x="37452" y="142240"/>
                </a:lnTo>
                <a:lnTo>
                  <a:pt x="46012" y="136448"/>
                </a:lnTo>
                <a:lnTo>
                  <a:pt x="51790" y="127863"/>
                </a:lnTo>
                <a:lnTo>
                  <a:pt x="53911" y="117335"/>
                </a:lnTo>
                <a:close/>
              </a:path>
              <a:path w="53975" h="240664">
                <a:moveTo>
                  <a:pt x="53911" y="27025"/>
                </a:moveTo>
                <a:lnTo>
                  <a:pt x="51790" y="16497"/>
                </a:lnTo>
                <a:lnTo>
                  <a:pt x="46012" y="7912"/>
                </a:lnTo>
                <a:lnTo>
                  <a:pt x="37452" y="2120"/>
                </a:lnTo>
                <a:lnTo>
                  <a:pt x="27000" y="0"/>
                </a:lnTo>
                <a:lnTo>
                  <a:pt x="16484" y="2120"/>
                </a:lnTo>
                <a:lnTo>
                  <a:pt x="7899" y="7912"/>
                </a:lnTo>
                <a:lnTo>
                  <a:pt x="2120" y="16497"/>
                </a:lnTo>
                <a:lnTo>
                  <a:pt x="0" y="27025"/>
                </a:lnTo>
                <a:lnTo>
                  <a:pt x="2120" y="37528"/>
                </a:lnTo>
                <a:lnTo>
                  <a:pt x="7899" y="46088"/>
                </a:lnTo>
                <a:lnTo>
                  <a:pt x="16484" y="51854"/>
                </a:lnTo>
                <a:lnTo>
                  <a:pt x="27000" y="53962"/>
                </a:lnTo>
                <a:lnTo>
                  <a:pt x="37452" y="51854"/>
                </a:lnTo>
                <a:lnTo>
                  <a:pt x="46012" y="46088"/>
                </a:lnTo>
                <a:lnTo>
                  <a:pt x="51790" y="37528"/>
                </a:lnTo>
                <a:lnTo>
                  <a:pt x="53911" y="27025"/>
                </a:lnTo>
                <a:close/>
              </a:path>
            </a:pathLst>
          </a:custGeom>
          <a:solidFill>
            <a:srgbClr val="94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81537" y="5085079"/>
            <a:ext cx="240029" cy="53975"/>
          </a:xfrm>
          <a:custGeom>
            <a:avLst/>
            <a:gdLst/>
            <a:ahLst/>
            <a:cxnLst/>
            <a:rect l="l" t="t" r="r" b="b"/>
            <a:pathLst>
              <a:path w="240029" h="53975">
                <a:moveTo>
                  <a:pt x="53911" y="26936"/>
                </a:moveTo>
                <a:lnTo>
                  <a:pt x="51790" y="16459"/>
                </a:lnTo>
                <a:lnTo>
                  <a:pt x="46024" y="7899"/>
                </a:lnTo>
                <a:lnTo>
                  <a:pt x="37465" y="2120"/>
                </a:lnTo>
                <a:lnTo>
                  <a:pt x="27000" y="0"/>
                </a:lnTo>
                <a:lnTo>
                  <a:pt x="16484" y="2120"/>
                </a:lnTo>
                <a:lnTo>
                  <a:pt x="7912" y="7899"/>
                </a:lnTo>
                <a:lnTo>
                  <a:pt x="2120" y="16459"/>
                </a:lnTo>
                <a:lnTo>
                  <a:pt x="0" y="26936"/>
                </a:lnTo>
                <a:lnTo>
                  <a:pt x="2120" y="37452"/>
                </a:lnTo>
                <a:lnTo>
                  <a:pt x="7912" y="46050"/>
                </a:lnTo>
                <a:lnTo>
                  <a:pt x="16484" y="51828"/>
                </a:lnTo>
                <a:lnTo>
                  <a:pt x="27000" y="53962"/>
                </a:lnTo>
                <a:lnTo>
                  <a:pt x="37465" y="51828"/>
                </a:lnTo>
                <a:lnTo>
                  <a:pt x="46024" y="46050"/>
                </a:lnTo>
                <a:lnTo>
                  <a:pt x="51790" y="37452"/>
                </a:lnTo>
                <a:lnTo>
                  <a:pt x="53911" y="26936"/>
                </a:lnTo>
                <a:close/>
              </a:path>
              <a:path w="240029" h="53975">
                <a:moveTo>
                  <a:pt x="149656" y="26936"/>
                </a:moveTo>
                <a:lnTo>
                  <a:pt x="147548" y="16459"/>
                </a:lnTo>
                <a:lnTo>
                  <a:pt x="141795" y="7899"/>
                </a:lnTo>
                <a:lnTo>
                  <a:pt x="133248" y="2120"/>
                </a:lnTo>
                <a:lnTo>
                  <a:pt x="122745" y="0"/>
                </a:lnTo>
                <a:lnTo>
                  <a:pt x="112229" y="2120"/>
                </a:lnTo>
                <a:lnTo>
                  <a:pt x="103657" y="7899"/>
                </a:lnTo>
                <a:lnTo>
                  <a:pt x="97866" y="16459"/>
                </a:lnTo>
                <a:lnTo>
                  <a:pt x="95745" y="26936"/>
                </a:lnTo>
                <a:lnTo>
                  <a:pt x="97866" y="37452"/>
                </a:lnTo>
                <a:lnTo>
                  <a:pt x="103657" y="46050"/>
                </a:lnTo>
                <a:lnTo>
                  <a:pt x="112229" y="51828"/>
                </a:lnTo>
                <a:lnTo>
                  <a:pt x="122745" y="53962"/>
                </a:lnTo>
                <a:lnTo>
                  <a:pt x="133248" y="51828"/>
                </a:lnTo>
                <a:lnTo>
                  <a:pt x="141795" y="46050"/>
                </a:lnTo>
                <a:lnTo>
                  <a:pt x="147548" y="37452"/>
                </a:lnTo>
                <a:lnTo>
                  <a:pt x="149656" y="26936"/>
                </a:lnTo>
                <a:close/>
              </a:path>
              <a:path w="240029" h="53975">
                <a:moveTo>
                  <a:pt x="239991" y="26936"/>
                </a:moveTo>
                <a:lnTo>
                  <a:pt x="237871" y="16459"/>
                </a:lnTo>
                <a:lnTo>
                  <a:pt x="232079" y="7899"/>
                </a:lnTo>
                <a:lnTo>
                  <a:pt x="223507" y="2120"/>
                </a:lnTo>
                <a:lnTo>
                  <a:pt x="212991" y="0"/>
                </a:lnTo>
                <a:lnTo>
                  <a:pt x="202476" y="2120"/>
                </a:lnTo>
                <a:lnTo>
                  <a:pt x="193890" y="7899"/>
                </a:lnTo>
                <a:lnTo>
                  <a:pt x="188112" y="16459"/>
                </a:lnTo>
                <a:lnTo>
                  <a:pt x="185991" y="26936"/>
                </a:lnTo>
                <a:lnTo>
                  <a:pt x="188112" y="37452"/>
                </a:lnTo>
                <a:lnTo>
                  <a:pt x="193890" y="46050"/>
                </a:lnTo>
                <a:lnTo>
                  <a:pt x="202476" y="51828"/>
                </a:lnTo>
                <a:lnTo>
                  <a:pt x="212991" y="53962"/>
                </a:lnTo>
                <a:lnTo>
                  <a:pt x="223507" y="51828"/>
                </a:lnTo>
                <a:lnTo>
                  <a:pt x="232079" y="46050"/>
                </a:lnTo>
                <a:lnTo>
                  <a:pt x="237871" y="37452"/>
                </a:lnTo>
                <a:lnTo>
                  <a:pt x="239991" y="26936"/>
                </a:lnTo>
                <a:close/>
              </a:path>
            </a:pathLst>
          </a:custGeom>
          <a:solidFill>
            <a:srgbClr val="94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374368" y="1514029"/>
            <a:ext cx="44450" cy="2968625"/>
          </a:xfrm>
          <a:custGeom>
            <a:avLst/>
            <a:gdLst/>
            <a:ahLst/>
            <a:cxnLst/>
            <a:rect l="l" t="t" r="r" b="b"/>
            <a:pathLst>
              <a:path w="44450" h="2968625">
                <a:moveTo>
                  <a:pt x="22204" y="2968098"/>
                </a:moveTo>
                <a:lnTo>
                  <a:pt x="6938" y="2962731"/>
                </a:lnTo>
                <a:lnTo>
                  <a:pt x="0" y="2946630"/>
                </a:lnTo>
                <a:lnTo>
                  <a:pt x="0" y="21481"/>
                </a:lnTo>
                <a:lnTo>
                  <a:pt x="6938" y="5370"/>
                </a:lnTo>
                <a:lnTo>
                  <a:pt x="22204" y="0"/>
                </a:lnTo>
                <a:lnTo>
                  <a:pt x="37470" y="5370"/>
                </a:lnTo>
                <a:lnTo>
                  <a:pt x="44409" y="21481"/>
                </a:lnTo>
                <a:lnTo>
                  <a:pt x="44409" y="2946630"/>
                </a:lnTo>
                <a:lnTo>
                  <a:pt x="37470" y="2962731"/>
                </a:lnTo>
                <a:lnTo>
                  <a:pt x="22204" y="2968098"/>
                </a:lnTo>
                <a:close/>
              </a:path>
            </a:pathLst>
          </a:custGeom>
          <a:solidFill>
            <a:srgbClr val="91A6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413073" y="1514003"/>
            <a:ext cx="44450" cy="2968625"/>
          </a:xfrm>
          <a:custGeom>
            <a:avLst/>
            <a:gdLst/>
            <a:ahLst/>
            <a:cxnLst/>
            <a:rect l="l" t="t" r="r" b="b"/>
            <a:pathLst>
              <a:path w="44450" h="2968625">
                <a:moveTo>
                  <a:pt x="22204" y="2968125"/>
                </a:moveTo>
                <a:lnTo>
                  <a:pt x="6938" y="2962758"/>
                </a:lnTo>
                <a:lnTo>
                  <a:pt x="0" y="2946657"/>
                </a:lnTo>
                <a:lnTo>
                  <a:pt x="0" y="21481"/>
                </a:lnTo>
                <a:lnTo>
                  <a:pt x="6938" y="5370"/>
                </a:lnTo>
                <a:lnTo>
                  <a:pt x="22204" y="0"/>
                </a:lnTo>
                <a:lnTo>
                  <a:pt x="37470" y="5370"/>
                </a:lnTo>
                <a:lnTo>
                  <a:pt x="44409" y="21481"/>
                </a:lnTo>
                <a:lnTo>
                  <a:pt x="44409" y="2946657"/>
                </a:lnTo>
                <a:lnTo>
                  <a:pt x="37470" y="2962758"/>
                </a:lnTo>
                <a:lnTo>
                  <a:pt x="22204" y="2968125"/>
                </a:lnTo>
                <a:close/>
              </a:path>
            </a:pathLst>
          </a:custGeom>
          <a:solidFill>
            <a:srgbClr val="91A6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93791" y="5000732"/>
            <a:ext cx="2966085" cy="44450"/>
          </a:xfrm>
          <a:custGeom>
            <a:avLst/>
            <a:gdLst/>
            <a:ahLst/>
            <a:cxnLst/>
            <a:rect l="l" t="t" r="r" b="b"/>
            <a:pathLst>
              <a:path w="2966084" h="44450">
                <a:moveTo>
                  <a:pt x="2944067" y="44447"/>
                </a:moveTo>
                <a:lnTo>
                  <a:pt x="21489" y="44447"/>
                </a:lnTo>
                <a:lnTo>
                  <a:pt x="5372" y="37502"/>
                </a:lnTo>
                <a:lnTo>
                  <a:pt x="0" y="22223"/>
                </a:lnTo>
                <a:lnTo>
                  <a:pt x="5372" y="6944"/>
                </a:lnTo>
                <a:lnTo>
                  <a:pt x="21489" y="0"/>
                </a:lnTo>
                <a:lnTo>
                  <a:pt x="2944067" y="0"/>
                </a:lnTo>
                <a:lnTo>
                  <a:pt x="2960205" y="6944"/>
                </a:lnTo>
                <a:lnTo>
                  <a:pt x="2965584" y="22223"/>
                </a:lnTo>
                <a:lnTo>
                  <a:pt x="2960205" y="37502"/>
                </a:lnTo>
                <a:lnTo>
                  <a:pt x="2944067" y="44447"/>
                </a:lnTo>
                <a:close/>
              </a:path>
            </a:pathLst>
          </a:custGeom>
          <a:solidFill>
            <a:srgbClr val="91A6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36165" y="1085904"/>
            <a:ext cx="2966085" cy="44450"/>
          </a:xfrm>
          <a:custGeom>
            <a:avLst/>
            <a:gdLst/>
            <a:ahLst/>
            <a:cxnLst/>
            <a:rect l="l" t="t" r="r" b="b"/>
            <a:pathLst>
              <a:path w="2966084" h="44450">
                <a:moveTo>
                  <a:pt x="2944112" y="44447"/>
                </a:moveTo>
                <a:lnTo>
                  <a:pt x="21489" y="44447"/>
                </a:lnTo>
                <a:lnTo>
                  <a:pt x="5372" y="37502"/>
                </a:lnTo>
                <a:lnTo>
                  <a:pt x="0" y="22223"/>
                </a:lnTo>
                <a:lnTo>
                  <a:pt x="5372" y="6944"/>
                </a:lnTo>
                <a:lnTo>
                  <a:pt x="21489" y="0"/>
                </a:lnTo>
                <a:lnTo>
                  <a:pt x="2944112" y="0"/>
                </a:lnTo>
                <a:lnTo>
                  <a:pt x="2960249" y="6944"/>
                </a:lnTo>
                <a:lnTo>
                  <a:pt x="2965628" y="22223"/>
                </a:lnTo>
                <a:lnTo>
                  <a:pt x="2960249" y="37502"/>
                </a:lnTo>
                <a:lnTo>
                  <a:pt x="2944112" y="44447"/>
                </a:lnTo>
                <a:close/>
              </a:path>
            </a:pathLst>
          </a:custGeom>
          <a:solidFill>
            <a:srgbClr val="91A6C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53939" y="1026187"/>
            <a:ext cx="230608" cy="230673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5408320" y="1218526"/>
            <a:ext cx="53975" cy="240665"/>
          </a:xfrm>
          <a:custGeom>
            <a:avLst/>
            <a:gdLst/>
            <a:ahLst/>
            <a:cxnLst/>
            <a:rect l="l" t="t" r="r" b="b"/>
            <a:pathLst>
              <a:path w="53975" h="240665">
                <a:moveTo>
                  <a:pt x="53911" y="213182"/>
                </a:moveTo>
                <a:lnTo>
                  <a:pt x="51790" y="202679"/>
                </a:lnTo>
                <a:lnTo>
                  <a:pt x="46012" y="194094"/>
                </a:lnTo>
                <a:lnTo>
                  <a:pt x="37439" y="188315"/>
                </a:lnTo>
                <a:lnTo>
                  <a:pt x="26949" y="186194"/>
                </a:lnTo>
                <a:lnTo>
                  <a:pt x="16459" y="188315"/>
                </a:lnTo>
                <a:lnTo>
                  <a:pt x="7886" y="194094"/>
                </a:lnTo>
                <a:lnTo>
                  <a:pt x="2108" y="202679"/>
                </a:lnTo>
                <a:lnTo>
                  <a:pt x="0" y="213182"/>
                </a:lnTo>
                <a:lnTo>
                  <a:pt x="2108" y="223672"/>
                </a:lnTo>
                <a:lnTo>
                  <a:pt x="7886" y="232257"/>
                </a:lnTo>
                <a:lnTo>
                  <a:pt x="16459" y="238036"/>
                </a:lnTo>
                <a:lnTo>
                  <a:pt x="26949" y="240157"/>
                </a:lnTo>
                <a:lnTo>
                  <a:pt x="37439" y="238036"/>
                </a:lnTo>
                <a:lnTo>
                  <a:pt x="46012" y="232257"/>
                </a:lnTo>
                <a:lnTo>
                  <a:pt x="51790" y="223672"/>
                </a:lnTo>
                <a:lnTo>
                  <a:pt x="53911" y="213182"/>
                </a:lnTo>
                <a:close/>
              </a:path>
              <a:path w="53975" h="240665">
                <a:moveTo>
                  <a:pt x="53911" y="122821"/>
                </a:moveTo>
                <a:lnTo>
                  <a:pt x="51790" y="112318"/>
                </a:lnTo>
                <a:lnTo>
                  <a:pt x="46012" y="103746"/>
                </a:lnTo>
                <a:lnTo>
                  <a:pt x="37439" y="97955"/>
                </a:lnTo>
                <a:lnTo>
                  <a:pt x="26949" y="95834"/>
                </a:lnTo>
                <a:lnTo>
                  <a:pt x="16459" y="97955"/>
                </a:lnTo>
                <a:lnTo>
                  <a:pt x="7886" y="103746"/>
                </a:lnTo>
                <a:lnTo>
                  <a:pt x="2108" y="112318"/>
                </a:lnTo>
                <a:lnTo>
                  <a:pt x="0" y="122821"/>
                </a:lnTo>
                <a:lnTo>
                  <a:pt x="2108" y="133324"/>
                </a:lnTo>
                <a:lnTo>
                  <a:pt x="7886" y="141897"/>
                </a:lnTo>
                <a:lnTo>
                  <a:pt x="16459" y="147688"/>
                </a:lnTo>
                <a:lnTo>
                  <a:pt x="26949" y="149809"/>
                </a:lnTo>
                <a:lnTo>
                  <a:pt x="37439" y="147688"/>
                </a:lnTo>
                <a:lnTo>
                  <a:pt x="46012" y="141897"/>
                </a:lnTo>
                <a:lnTo>
                  <a:pt x="51790" y="133324"/>
                </a:lnTo>
                <a:lnTo>
                  <a:pt x="53911" y="122821"/>
                </a:lnTo>
                <a:close/>
              </a:path>
              <a:path w="53975" h="240665">
                <a:moveTo>
                  <a:pt x="53911" y="26974"/>
                </a:moveTo>
                <a:lnTo>
                  <a:pt x="51790" y="16484"/>
                </a:lnTo>
                <a:lnTo>
                  <a:pt x="46012" y="7899"/>
                </a:lnTo>
                <a:lnTo>
                  <a:pt x="37439" y="2120"/>
                </a:lnTo>
                <a:lnTo>
                  <a:pt x="26949" y="0"/>
                </a:lnTo>
                <a:lnTo>
                  <a:pt x="16459" y="2120"/>
                </a:lnTo>
                <a:lnTo>
                  <a:pt x="7886" y="7899"/>
                </a:lnTo>
                <a:lnTo>
                  <a:pt x="2108" y="16484"/>
                </a:lnTo>
                <a:lnTo>
                  <a:pt x="0" y="26974"/>
                </a:lnTo>
                <a:lnTo>
                  <a:pt x="2108" y="37477"/>
                </a:lnTo>
                <a:lnTo>
                  <a:pt x="7886" y="46062"/>
                </a:lnTo>
                <a:lnTo>
                  <a:pt x="16459" y="51841"/>
                </a:lnTo>
                <a:lnTo>
                  <a:pt x="26949" y="53962"/>
                </a:lnTo>
                <a:lnTo>
                  <a:pt x="37439" y="51841"/>
                </a:lnTo>
                <a:lnTo>
                  <a:pt x="46012" y="46062"/>
                </a:lnTo>
                <a:lnTo>
                  <a:pt x="51790" y="37477"/>
                </a:lnTo>
                <a:lnTo>
                  <a:pt x="53911" y="26974"/>
                </a:lnTo>
                <a:close/>
              </a:path>
            </a:pathLst>
          </a:custGeom>
          <a:solidFill>
            <a:srgbClr val="94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617604" y="962608"/>
            <a:ext cx="240029" cy="53975"/>
          </a:xfrm>
          <a:custGeom>
            <a:avLst/>
            <a:gdLst/>
            <a:ahLst/>
            <a:cxnLst/>
            <a:rect l="l" t="t" r="r" b="b"/>
            <a:pathLst>
              <a:path w="240029" h="53975">
                <a:moveTo>
                  <a:pt x="53949" y="26974"/>
                </a:moveTo>
                <a:lnTo>
                  <a:pt x="51816" y="16484"/>
                </a:lnTo>
                <a:lnTo>
                  <a:pt x="46024" y="7899"/>
                </a:lnTo>
                <a:lnTo>
                  <a:pt x="37439" y="2120"/>
                </a:lnTo>
                <a:lnTo>
                  <a:pt x="26949" y="0"/>
                </a:lnTo>
                <a:lnTo>
                  <a:pt x="16459" y="2120"/>
                </a:lnTo>
                <a:lnTo>
                  <a:pt x="7886" y="7899"/>
                </a:lnTo>
                <a:lnTo>
                  <a:pt x="2108" y="16484"/>
                </a:lnTo>
                <a:lnTo>
                  <a:pt x="0" y="26974"/>
                </a:lnTo>
                <a:lnTo>
                  <a:pt x="2108" y="37490"/>
                </a:lnTo>
                <a:lnTo>
                  <a:pt x="7886" y="46062"/>
                </a:lnTo>
                <a:lnTo>
                  <a:pt x="16459" y="51841"/>
                </a:lnTo>
                <a:lnTo>
                  <a:pt x="26949" y="53962"/>
                </a:lnTo>
                <a:lnTo>
                  <a:pt x="37439" y="51841"/>
                </a:lnTo>
                <a:lnTo>
                  <a:pt x="46024" y="46062"/>
                </a:lnTo>
                <a:lnTo>
                  <a:pt x="51816" y="37490"/>
                </a:lnTo>
                <a:lnTo>
                  <a:pt x="53949" y="26974"/>
                </a:lnTo>
                <a:close/>
              </a:path>
              <a:path w="240029" h="53975">
                <a:moveTo>
                  <a:pt x="144221" y="26974"/>
                </a:moveTo>
                <a:lnTo>
                  <a:pt x="142100" y="16484"/>
                </a:lnTo>
                <a:lnTo>
                  <a:pt x="136309" y="7899"/>
                </a:lnTo>
                <a:lnTo>
                  <a:pt x="127736" y="2120"/>
                </a:lnTo>
                <a:lnTo>
                  <a:pt x="117221" y="0"/>
                </a:lnTo>
                <a:lnTo>
                  <a:pt x="106730" y="2120"/>
                </a:lnTo>
                <a:lnTo>
                  <a:pt x="98171" y="7899"/>
                </a:lnTo>
                <a:lnTo>
                  <a:pt x="92392" y="16484"/>
                </a:lnTo>
                <a:lnTo>
                  <a:pt x="90271" y="26974"/>
                </a:lnTo>
                <a:lnTo>
                  <a:pt x="92392" y="37490"/>
                </a:lnTo>
                <a:lnTo>
                  <a:pt x="98171" y="46062"/>
                </a:lnTo>
                <a:lnTo>
                  <a:pt x="106730" y="51841"/>
                </a:lnTo>
                <a:lnTo>
                  <a:pt x="117221" y="53962"/>
                </a:lnTo>
                <a:lnTo>
                  <a:pt x="127736" y="51841"/>
                </a:lnTo>
                <a:lnTo>
                  <a:pt x="136309" y="46062"/>
                </a:lnTo>
                <a:lnTo>
                  <a:pt x="142100" y="37490"/>
                </a:lnTo>
                <a:lnTo>
                  <a:pt x="144221" y="26974"/>
                </a:lnTo>
                <a:close/>
              </a:path>
              <a:path w="240029" h="53975">
                <a:moveTo>
                  <a:pt x="239941" y="26974"/>
                </a:moveTo>
                <a:lnTo>
                  <a:pt x="237820" y="16484"/>
                </a:lnTo>
                <a:lnTo>
                  <a:pt x="232041" y="7899"/>
                </a:lnTo>
                <a:lnTo>
                  <a:pt x="223469" y="2120"/>
                </a:lnTo>
                <a:lnTo>
                  <a:pt x="212979" y="0"/>
                </a:lnTo>
                <a:lnTo>
                  <a:pt x="202488" y="2120"/>
                </a:lnTo>
                <a:lnTo>
                  <a:pt x="193916" y="7899"/>
                </a:lnTo>
                <a:lnTo>
                  <a:pt x="188150" y="16484"/>
                </a:lnTo>
                <a:lnTo>
                  <a:pt x="186029" y="26974"/>
                </a:lnTo>
                <a:lnTo>
                  <a:pt x="188150" y="37490"/>
                </a:lnTo>
                <a:lnTo>
                  <a:pt x="193916" y="46062"/>
                </a:lnTo>
                <a:lnTo>
                  <a:pt x="202488" y="51841"/>
                </a:lnTo>
                <a:lnTo>
                  <a:pt x="212979" y="53962"/>
                </a:lnTo>
                <a:lnTo>
                  <a:pt x="223469" y="51841"/>
                </a:lnTo>
                <a:lnTo>
                  <a:pt x="232041" y="46062"/>
                </a:lnTo>
                <a:lnTo>
                  <a:pt x="237820" y="37490"/>
                </a:lnTo>
                <a:lnTo>
                  <a:pt x="239941" y="26974"/>
                </a:lnTo>
                <a:close/>
              </a:path>
            </a:pathLst>
          </a:custGeom>
          <a:solidFill>
            <a:srgbClr val="94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object 2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20026" y="4841904"/>
            <a:ext cx="230608" cy="230771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5408320" y="4532908"/>
            <a:ext cx="53975" cy="240665"/>
          </a:xfrm>
          <a:custGeom>
            <a:avLst/>
            <a:gdLst/>
            <a:ahLst/>
            <a:cxnLst/>
            <a:rect l="l" t="t" r="r" b="b"/>
            <a:pathLst>
              <a:path w="53975" h="240664">
                <a:moveTo>
                  <a:pt x="53911" y="213258"/>
                </a:moveTo>
                <a:lnTo>
                  <a:pt x="51790" y="202742"/>
                </a:lnTo>
                <a:lnTo>
                  <a:pt x="46012" y="194144"/>
                </a:lnTo>
                <a:lnTo>
                  <a:pt x="37439" y="188366"/>
                </a:lnTo>
                <a:lnTo>
                  <a:pt x="26949" y="186232"/>
                </a:lnTo>
                <a:lnTo>
                  <a:pt x="16459" y="188366"/>
                </a:lnTo>
                <a:lnTo>
                  <a:pt x="7886" y="194144"/>
                </a:lnTo>
                <a:lnTo>
                  <a:pt x="2108" y="202742"/>
                </a:lnTo>
                <a:lnTo>
                  <a:pt x="0" y="213258"/>
                </a:lnTo>
                <a:lnTo>
                  <a:pt x="2108" y="223735"/>
                </a:lnTo>
                <a:lnTo>
                  <a:pt x="7886" y="232295"/>
                </a:lnTo>
                <a:lnTo>
                  <a:pt x="16459" y="238074"/>
                </a:lnTo>
                <a:lnTo>
                  <a:pt x="26949" y="240195"/>
                </a:lnTo>
                <a:lnTo>
                  <a:pt x="37439" y="238074"/>
                </a:lnTo>
                <a:lnTo>
                  <a:pt x="46012" y="232295"/>
                </a:lnTo>
                <a:lnTo>
                  <a:pt x="51790" y="223735"/>
                </a:lnTo>
                <a:lnTo>
                  <a:pt x="53911" y="213258"/>
                </a:lnTo>
                <a:close/>
              </a:path>
              <a:path w="53975" h="240664">
                <a:moveTo>
                  <a:pt x="53911" y="117348"/>
                </a:moveTo>
                <a:lnTo>
                  <a:pt x="51790" y="106870"/>
                </a:lnTo>
                <a:lnTo>
                  <a:pt x="46012" y="98310"/>
                </a:lnTo>
                <a:lnTo>
                  <a:pt x="37439" y="92532"/>
                </a:lnTo>
                <a:lnTo>
                  <a:pt x="26949" y="90411"/>
                </a:lnTo>
                <a:lnTo>
                  <a:pt x="16459" y="92532"/>
                </a:lnTo>
                <a:lnTo>
                  <a:pt x="7886" y="98310"/>
                </a:lnTo>
                <a:lnTo>
                  <a:pt x="2108" y="106870"/>
                </a:lnTo>
                <a:lnTo>
                  <a:pt x="0" y="117348"/>
                </a:lnTo>
                <a:lnTo>
                  <a:pt x="2108" y="127863"/>
                </a:lnTo>
                <a:lnTo>
                  <a:pt x="7886" y="136461"/>
                </a:lnTo>
                <a:lnTo>
                  <a:pt x="16459" y="142240"/>
                </a:lnTo>
                <a:lnTo>
                  <a:pt x="26949" y="144373"/>
                </a:lnTo>
                <a:lnTo>
                  <a:pt x="37439" y="142240"/>
                </a:lnTo>
                <a:lnTo>
                  <a:pt x="46012" y="136461"/>
                </a:lnTo>
                <a:lnTo>
                  <a:pt x="51790" y="127863"/>
                </a:lnTo>
                <a:lnTo>
                  <a:pt x="53911" y="117348"/>
                </a:lnTo>
                <a:close/>
              </a:path>
              <a:path w="53975" h="240664">
                <a:moveTo>
                  <a:pt x="53911" y="27025"/>
                </a:moveTo>
                <a:lnTo>
                  <a:pt x="51790" y="16510"/>
                </a:lnTo>
                <a:lnTo>
                  <a:pt x="46012" y="7912"/>
                </a:lnTo>
                <a:lnTo>
                  <a:pt x="37439" y="2120"/>
                </a:lnTo>
                <a:lnTo>
                  <a:pt x="26949" y="0"/>
                </a:lnTo>
                <a:lnTo>
                  <a:pt x="16459" y="2120"/>
                </a:lnTo>
                <a:lnTo>
                  <a:pt x="7886" y="7912"/>
                </a:lnTo>
                <a:lnTo>
                  <a:pt x="2108" y="16510"/>
                </a:lnTo>
                <a:lnTo>
                  <a:pt x="0" y="27025"/>
                </a:lnTo>
                <a:lnTo>
                  <a:pt x="2108" y="37541"/>
                </a:lnTo>
                <a:lnTo>
                  <a:pt x="7886" y="46101"/>
                </a:lnTo>
                <a:lnTo>
                  <a:pt x="16459" y="51854"/>
                </a:lnTo>
                <a:lnTo>
                  <a:pt x="26949" y="53962"/>
                </a:lnTo>
                <a:lnTo>
                  <a:pt x="37439" y="51854"/>
                </a:lnTo>
                <a:lnTo>
                  <a:pt x="46012" y="46101"/>
                </a:lnTo>
                <a:lnTo>
                  <a:pt x="51790" y="37541"/>
                </a:lnTo>
                <a:lnTo>
                  <a:pt x="53911" y="27025"/>
                </a:lnTo>
                <a:close/>
              </a:path>
            </a:pathLst>
          </a:custGeom>
          <a:solidFill>
            <a:srgbClr val="94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617604" y="4975072"/>
            <a:ext cx="240029" cy="53975"/>
          </a:xfrm>
          <a:custGeom>
            <a:avLst/>
            <a:gdLst/>
            <a:ahLst/>
            <a:cxnLst/>
            <a:rect l="l" t="t" r="r" b="b"/>
            <a:pathLst>
              <a:path w="240029" h="53975">
                <a:moveTo>
                  <a:pt x="53949" y="26936"/>
                </a:moveTo>
                <a:lnTo>
                  <a:pt x="51816" y="16471"/>
                </a:lnTo>
                <a:lnTo>
                  <a:pt x="46024" y="7899"/>
                </a:lnTo>
                <a:lnTo>
                  <a:pt x="37439" y="2120"/>
                </a:lnTo>
                <a:lnTo>
                  <a:pt x="26949" y="0"/>
                </a:lnTo>
                <a:lnTo>
                  <a:pt x="16459" y="2120"/>
                </a:lnTo>
                <a:lnTo>
                  <a:pt x="7886" y="7899"/>
                </a:lnTo>
                <a:lnTo>
                  <a:pt x="2108" y="16471"/>
                </a:lnTo>
                <a:lnTo>
                  <a:pt x="0" y="26936"/>
                </a:lnTo>
                <a:lnTo>
                  <a:pt x="2108" y="37465"/>
                </a:lnTo>
                <a:lnTo>
                  <a:pt x="7886" y="46050"/>
                </a:lnTo>
                <a:lnTo>
                  <a:pt x="16459" y="51841"/>
                </a:lnTo>
                <a:lnTo>
                  <a:pt x="26949" y="53962"/>
                </a:lnTo>
                <a:lnTo>
                  <a:pt x="37439" y="51841"/>
                </a:lnTo>
                <a:lnTo>
                  <a:pt x="46024" y="46050"/>
                </a:lnTo>
                <a:lnTo>
                  <a:pt x="51816" y="37465"/>
                </a:lnTo>
                <a:lnTo>
                  <a:pt x="53949" y="26936"/>
                </a:lnTo>
                <a:close/>
              </a:path>
              <a:path w="240029" h="53975">
                <a:moveTo>
                  <a:pt x="144221" y="26936"/>
                </a:moveTo>
                <a:lnTo>
                  <a:pt x="142100" y="16471"/>
                </a:lnTo>
                <a:lnTo>
                  <a:pt x="136309" y="7899"/>
                </a:lnTo>
                <a:lnTo>
                  <a:pt x="127736" y="2120"/>
                </a:lnTo>
                <a:lnTo>
                  <a:pt x="117221" y="0"/>
                </a:lnTo>
                <a:lnTo>
                  <a:pt x="106730" y="2120"/>
                </a:lnTo>
                <a:lnTo>
                  <a:pt x="98171" y="7899"/>
                </a:lnTo>
                <a:lnTo>
                  <a:pt x="92392" y="16471"/>
                </a:lnTo>
                <a:lnTo>
                  <a:pt x="90271" y="26936"/>
                </a:lnTo>
                <a:lnTo>
                  <a:pt x="92392" y="37465"/>
                </a:lnTo>
                <a:lnTo>
                  <a:pt x="98171" y="46050"/>
                </a:lnTo>
                <a:lnTo>
                  <a:pt x="106730" y="51841"/>
                </a:lnTo>
                <a:lnTo>
                  <a:pt x="117221" y="53962"/>
                </a:lnTo>
                <a:lnTo>
                  <a:pt x="127736" y="51841"/>
                </a:lnTo>
                <a:lnTo>
                  <a:pt x="136309" y="46050"/>
                </a:lnTo>
                <a:lnTo>
                  <a:pt x="142100" y="37465"/>
                </a:lnTo>
                <a:lnTo>
                  <a:pt x="144221" y="26936"/>
                </a:lnTo>
                <a:close/>
              </a:path>
              <a:path w="240029" h="53975">
                <a:moveTo>
                  <a:pt x="239941" y="26936"/>
                </a:moveTo>
                <a:lnTo>
                  <a:pt x="237820" y="16471"/>
                </a:lnTo>
                <a:lnTo>
                  <a:pt x="232041" y="7899"/>
                </a:lnTo>
                <a:lnTo>
                  <a:pt x="223469" y="2120"/>
                </a:lnTo>
                <a:lnTo>
                  <a:pt x="212979" y="0"/>
                </a:lnTo>
                <a:lnTo>
                  <a:pt x="202488" y="2120"/>
                </a:lnTo>
                <a:lnTo>
                  <a:pt x="193916" y="7899"/>
                </a:lnTo>
                <a:lnTo>
                  <a:pt x="188150" y="16471"/>
                </a:lnTo>
                <a:lnTo>
                  <a:pt x="186029" y="26936"/>
                </a:lnTo>
                <a:lnTo>
                  <a:pt x="188150" y="37465"/>
                </a:lnTo>
                <a:lnTo>
                  <a:pt x="193916" y="46050"/>
                </a:lnTo>
                <a:lnTo>
                  <a:pt x="202488" y="51841"/>
                </a:lnTo>
                <a:lnTo>
                  <a:pt x="212979" y="53962"/>
                </a:lnTo>
                <a:lnTo>
                  <a:pt x="223469" y="51841"/>
                </a:lnTo>
                <a:lnTo>
                  <a:pt x="232041" y="46050"/>
                </a:lnTo>
                <a:lnTo>
                  <a:pt x="237820" y="37465"/>
                </a:lnTo>
                <a:lnTo>
                  <a:pt x="239941" y="26936"/>
                </a:lnTo>
                <a:close/>
              </a:path>
            </a:pathLst>
          </a:custGeom>
          <a:solidFill>
            <a:srgbClr val="94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object 2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95884" y="1084302"/>
            <a:ext cx="230662" cy="230673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9368053" y="1218526"/>
            <a:ext cx="53975" cy="240665"/>
          </a:xfrm>
          <a:custGeom>
            <a:avLst/>
            <a:gdLst/>
            <a:ahLst/>
            <a:cxnLst/>
            <a:rect l="l" t="t" r="r" b="b"/>
            <a:pathLst>
              <a:path w="53975" h="240665">
                <a:moveTo>
                  <a:pt x="53911" y="213182"/>
                </a:moveTo>
                <a:lnTo>
                  <a:pt x="51790" y="202679"/>
                </a:lnTo>
                <a:lnTo>
                  <a:pt x="46024" y="194094"/>
                </a:lnTo>
                <a:lnTo>
                  <a:pt x="37465" y="188315"/>
                </a:lnTo>
                <a:lnTo>
                  <a:pt x="27000" y="186194"/>
                </a:lnTo>
                <a:lnTo>
                  <a:pt x="16484" y="188315"/>
                </a:lnTo>
                <a:lnTo>
                  <a:pt x="7912" y="194094"/>
                </a:lnTo>
                <a:lnTo>
                  <a:pt x="2120" y="202679"/>
                </a:lnTo>
                <a:lnTo>
                  <a:pt x="0" y="213182"/>
                </a:lnTo>
                <a:lnTo>
                  <a:pt x="2120" y="223672"/>
                </a:lnTo>
                <a:lnTo>
                  <a:pt x="7912" y="232257"/>
                </a:lnTo>
                <a:lnTo>
                  <a:pt x="16484" y="238036"/>
                </a:lnTo>
                <a:lnTo>
                  <a:pt x="27000" y="240157"/>
                </a:lnTo>
                <a:lnTo>
                  <a:pt x="37465" y="238036"/>
                </a:lnTo>
                <a:lnTo>
                  <a:pt x="46024" y="232257"/>
                </a:lnTo>
                <a:lnTo>
                  <a:pt x="51790" y="223672"/>
                </a:lnTo>
                <a:lnTo>
                  <a:pt x="53911" y="213182"/>
                </a:lnTo>
                <a:close/>
              </a:path>
              <a:path w="53975" h="240665">
                <a:moveTo>
                  <a:pt x="53911" y="122821"/>
                </a:moveTo>
                <a:lnTo>
                  <a:pt x="51790" y="112318"/>
                </a:lnTo>
                <a:lnTo>
                  <a:pt x="46024" y="103746"/>
                </a:lnTo>
                <a:lnTo>
                  <a:pt x="37465" y="97955"/>
                </a:lnTo>
                <a:lnTo>
                  <a:pt x="27000" y="95834"/>
                </a:lnTo>
                <a:lnTo>
                  <a:pt x="16484" y="97955"/>
                </a:lnTo>
                <a:lnTo>
                  <a:pt x="7912" y="103746"/>
                </a:lnTo>
                <a:lnTo>
                  <a:pt x="2120" y="112318"/>
                </a:lnTo>
                <a:lnTo>
                  <a:pt x="0" y="122821"/>
                </a:lnTo>
                <a:lnTo>
                  <a:pt x="2120" y="133324"/>
                </a:lnTo>
                <a:lnTo>
                  <a:pt x="7912" y="141897"/>
                </a:lnTo>
                <a:lnTo>
                  <a:pt x="16484" y="147688"/>
                </a:lnTo>
                <a:lnTo>
                  <a:pt x="27000" y="149809"/>
                </a:lnTo>
                <a:lnTo>
                  <a:pt x="37465" y="147688"/>
                </a:lnTo>
                <a:lnTo>
                  <a:pt x="46024" y="141897"/>
                </a:lnTo>
                <a:lnTo>
                  <a:pt x="51790" y="133324"/>
                </a:lnTo>
                <a:lnTo>
                  <a:pt x="53911" y="122821"/>
                </a:lnTo>
                <a:close/>
              </a:path>
              <a:path w="53975" h="240665">
                <a:moveTo>
                  <a:pt x="53911" y="26974"/>
                </a:moveTo>
                <a:lnTo>
                  <a:pt x="51790" y="16484"/>
                </a:lnTo>
                <a:lnTo>
                  <a:pt x="46024" y="7899"/>
                </a:lnTo>
                <a:lnTo>
                  <a:pt x="37465" y="2120"/>
                </a:lnTo>
                <a:lnTo>
                  <a:pt x="27000" y="0"/>
                </a:lnTo>
                <a:lnTo>
                  <a:pt x="16484" y="2120"/>
                </a:lnTo>
                <a:lnTo>
                  <a:pt x="7912" y="7899"/>
                </a:lnTo>
                <a:lnTo>
                  <a:pt x="2120" y="16484"/>
                </a:lnTo>
                <a:lnTo>
                  <a:pt x="0" y="26974"/>
                </a:lnTo>
                <a:lnTo>
                  <a:pt x="2120" y="37477"/>
                </a:lnTo>
                <a:lnTo>
                  <a:pt x="7912" y="46062"/>
                </a:lnTo>
                <a:lnTo>
                  <a:pt x="16484" y="51841"/>
                </a:lnTo>
                <a:lnTo>
                  <a:pt x="27000" y="53962"/>
                </a:lnTo>
                <a:lnTo>
                  <a:pt x="37465" y="51841"/>
                </a:lnTo>
                <a:lnTo>
                  <a:pt x="46024" y="46062"/>
                </a:lnTo>
                <a:lnTo>
                  <a:pt x="51790" y="37477"/>
                </a:lnTo>
                <a:lnTo>
                  <a:pt x="53911" y="26974"/>
                </a:lnTo>
                <a:close/>
              </a:path>
            </a:pathLst>
          </a:custGeom>
          <a:solidFill>
            <a:srgbClr val="94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972728" y="962608"/>
            <a:ext cx="240029" cy="53975"/>
          </a:xfrm>
          <a:custGeom>
            <a:avLst/>
            <a:gdLst/>
            <a:ahLst/>
            <a:cxnLst/>
            <a:rect l="l" t="t" r="r" b="b"/>
            <a:pathLst>
              <a:path w="240029" h="53975">
                <a:moveTo>
                  <a:pt x="53911" y="26974"/>
                </a:moveTo>
                <a:lnTo>
                  <a:pt x="51790" y="16484"/>
                </a:lnTo>
                <a:lnTo>
                  <a:pt x="46012" y="7899"/>
                </a:lnTo>
                <a:lnTo>
                  <a:pt x="37465" y="2120"/>
                </a:lnTo>
                <a:lnTo>
                  <a:pt x="27000" y="0"/>
                </a:lnTo>
                <a:lnTo>
                  <a:pt x="16484" y="2120"/>
                </a:lnTo>
                <a:lnTo>
                  <a:pt x="7899" y="7899"/>
                </a:lnTo>
                <a:lnTo>
                  <a:pt x="2120" y="16484"/>
                </a:lnTo>
                <a:lnTo>
                  <a:pt x="0" y="26974"/>
                </a:lnTo>
                <a:lnTo>
                  <a:pt x="2120" y="37490"/>
                </a:lnTo>
                <a:lnTo>
                  <a:pt x="7899" y="46062"/>
                </a:lnTo>
                <a:lnTo>
                  <a:pt x="16484" y="51841"/>
                </a:lnTo>
                <a:lnTo>
                  <a:pt x="27000" y="53962"/>
                </a:lnTo>
                <a:lnTo>
                  <a:pt x="37465" y="51841"/>
                </a:lnTo>
                <a:lnTo>
                  <a:pt x="46012" y="46062"/>
                </a:lnTo>
                <a:lnTo>
                  <a:pt x="51790" y="37490"/>
                </a:lnTo>
                <a:lnTo>
                  <a:pt x="53911" y="26974"/>
                </a:lnTo>
                <a:close/>
              </a:path>
              <a:path w="240029" h="53975">
                <a:moveTo>
                  <a:pt x="149656" y="26974"/>
                </a:moveTo>
                <a:lnTo>
                  <a:pt x="147548" y="16484"/>
                </a:lnTo>
                <a:lnTo>
                  <a:pt x="141795" y="7899"/>
                </a:lnTo>
                <a:lnTo>
                  <a:pt x="133248" y="2120"/>
                </a:lnTo>
                <a:lnTo>
                  <a:pt x="122745" y="0"/>
                </a:lnTo>
                <a:lnTo>
                  <a:pt x="112229" y="2120"/>
                </a:lnTo>
                <a:lnTo>
                  <a:pt x="103644" y="7899"/>
                </a:lnTo>
                <a:lnTo>
                  <a:pt x="97866" y="16484"/>
                </a:lnTo>
                <a:lnTo>
                  <a:pt x="95745" y="26974"/>
                </a:lnTo>
                <a:lnTo>
                  <a:pt x="97866" y="37490"/>
                </a:lnTo>
                <a:lnTo>
                  <a:pt x="103644" y="46062"/>
                </a:lnTo>
                <a:lnTo>
                  <a:pt x="112229" y="51841"/>
                </a:lnTo>
                <a:lnTo>
                  <a:pt x="122745" y="53962"/>
                </a:lnTo>
                <a:lnTo>
                  <a:pt x="133248" y="51841"/>
                </a:lnTo>
                <a:lnTo>
                  <a:pt x="141795" y="46062"/>
                </a:lnTo>
                <a:lnTo>
                  <a:pt x="147548" y="37490"/>
                </a:lnTo>
                <a:lnTo>
                  <a:pt x="149656" y="26974"/>
                </a:lnTo>
                <a:close/>
              </a:path>
              <a:path w="240029" h="53975">
                <a:moveTo>
                  <a:pt x="239979" y="26974"/>
                </a:moveTo>
                <a:lnTo>
                  <a:pt x="237858" y="16484"/>
                </a:lnTo>
                <a:lnTo>
                  <a:pt x="232079" y="7899"/>
                </a:lnTo>
                <a:lnTo>
                  <a:pt x="223494" y="2120"/>
                </a:lnTo>
                <a:lnTo>
                  <a:pt x="212979" y="0"/>
                </a:lnTo>
                <a:lnTo>
                  <a:pt x="202463" y="2120"/>
                </a:lnTo>
                <a:lnTo>
                  <a:pt x="193890" y="7899"/>
                </a:lnTo>
                <a:lnTo>
                  <a:pt x="188099" y="16484"/>
                </a:lnTo>
                <a:lnTo>
                  <a:pt x="185978" y="26974"/>
                </a:lnTo>
                <a:lnTo>
                  <a:pt x="188099" y="37490"/>
                </a:lnTo>
                <a:lnTo>
                  <a:pt x="193890" y="46062"/>
                </a:lnTo>
                <a:lnTo>
                  <a:pt x="202463" y="51841"/>
                </a:lnTo>
                <a:lnTo>
                  <a:pt x="212979" y="53962"/>
                </a:lnTo>
                <a:lnTo>
                  <a:pt x="223494" y="51841"/>
                </a:lnTo>
                <a:lnTo>
                  <a:pt x="232079" y="46062"/>
                </a:lnTo>
                <a:lnTo>
                  <a:pt x="237858" y="37490"/>
                </a:lnTo>
                <a:lnTo>
                  <a:pt x="239979" y="26974"/>
                </a:lnTo>
                <a:close/>
              </a:path>
            </a:pathLst>
          </a:custGeom>
          <a:solidFill>
            <a:srgbClr val="94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object 3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36838" y="4905450"/>
            <a:ext cx="230662" cy="230771"/>
          </a:xfrm>
          <a:prstGeom prst="rect">
            <a:avLst/>
          </a:prstGeom>
        </p:spPr>
      </p:pic>
      <p:sp>
        <p:nvSpPr>
          <p:cNvPr id="32" name="object 32"/>
          <p:cNvSpPr/>
          <p:nvPr/>
        </p:nvSpPr>
        <p:spPr>
          <a:xfrm>
            <a:off x="9368053" y="4532908"/>
            <a:ext cx="53975" cy="240665"/>
          </a:xfrm>
          <a:custGeom>
            <a:avLst/>
            <a:gdLst/>
            <a:ahLst/>
            <a:cxnLst/>
            <a:rect l="l" t="t" r="r" b="b"/>
            <a:pathLst>
              <a:path w="53975" h="240664">
                <a:moveTo>
                  <a:pt x="53911" y="213258"/>
                </a:moveTo>
                <a:lnTo>
                  <a:pt x="51790" y="202742"/>
                </a:lnTo>
                <a:lnTo>
                  <a:pt x="46024" y="194144"/>
                </a:lnTo>
                <a:lnTo>
                  <a:pt x="37465" y="188366"/>
                </a:lnTo>
                <a:lnTo>
                  <a:pt x="27000" y="186232"/>
                </a:lnTo>
                <a:lnTo>
                  <a:pt x="16484" y="188366"/>
                </a:lnTo>
                <a:lnTo>
                  <a:pt x="7912" y="194144"/>
                </a:lnTo>
                <a:lnTo>
                  <a:pt x="2120" y="202742"/>
                </a:lnTo>
                <a:lnTo>
                  <a:pt x="0" y="213258"/>
                </a:lnTo>
                <a:lnTo>
                  <a:pt x="2120" y="223735"/>
                </a:lnTo>
                <a:lnTo>
                  <a:pt x="7912" y="232295"/>
                </a:lnTo>
                <a:lnTo>
                  <a:pt x="16484" y="238074"/>
                </a:lnTo>
                <a:lnTo>
                  <a:pt x="27000" y="240195"/>
                </a:lnTo>
                <a:lnTo>
                  <a:pt x="37465" y="238074"/>
                </a:lnTo>
                <a:lnTo>
                  <a:pt x="46024" y="232295"/>
                </a:lnTo>
                <a:lnTo>
                  <a:pt x="51790" y="223735"/>
                </a:lnTo>
                <a:lnTo>
                  <a:pt x="53911" y="213258"/>
                </a:lnTo>
                <a:close/>
              </a:path>
              <a:path w="53975" h="240664">
                <a:moveTo>
                  <a:pt x="53911" y="117348"/>
                </a:moveTo>
                <a:lnTo>
                  <a:pt x="51790" y="106870"/>
                </a:lnTo>
                <a:lnTo>
                  <a:pt x="46024" y="98310"/>
                </a:lnTo>
                <a:lnTo>
                  <a:pt x="37465" y="92532"/>
                </a:lnTo>
                <a:lnTo>
                  <a:pt x="27000" y="90411"/>
                </a:lnTo>
                <a:lnTo>
                  <a:pt x="16484" y="92532"/>
                </a:lnTo>
                <a:lnTo>
                  <a:pt x="7912" y="98310"/>
                </a:lnTo>
                <a:lnTo>
                  <a:pt x="2120" y="106870"/>
                </a:lnTo>
                <a:lnTo>
                  <a:pt x="0" y="117348"/>
                </a:lnTo>
                <a:lnTo>
                  <a:pt x="2120" y="127863"/>
                </a:lnTo>
                <a:lnTo>
                  <a:pt x="7912" y="136461"/>
                </a:lnTo>
                <a:lnTo>
                  <a:pt x="16484" y="142240"/>
                </a:lnTo>
                <a:lnTo>
                  <a:pt x="27000" y="144373"/>
                </a:lnTo>
                <a:lnTo>
                  <a:pt x="37465" y="142240"/>
                </a:lnTo>
                <a:lnTo>
                  <a:pt x="46024" y="136461"/>
                </a:lnTo>
                <a:lnTo>
                  <a:pt x="51790" y="127863"/>
                </a:lnTo>
                <a:lnTo>
                  <a:pt x="53911" y="117348"/>
                </a:lnTo>
                <a:close/>
              </a:path>
              <a:path w="53975" h="240664">
                <a:moveTo>
                  <a:pt x="53911" y="27025"/>
                </a:moveTo>
                <a:lnTo>
                  <a:pt x="51790" y="16510"/>
                </a:lnTo>
                <a:lnTo>
                  <a:pt x="46024" y="7912"/>
                </a:lnTo>
                <a:lnTo>
                  <a:pt x="37465" y="2120"/>
                </a:lnTo>
                <a:lnTo>
                  <a:pt x="27000" y="0"/>
                </a:lnTo>
                <a:lnTo>
                  <a:pt x="16484" y="2120"/>
                </a:lnTo>
                <a:lnTo>
                  <a:pt x="7912" y="7912"/>
                </a:lnTo>
                <a:lnTo>
                  <a:pt x="2120" y="16510"/>
                </a:lnTo>
                <a:lnTo>
                  <a:pt x="0" y="27025"/>
                </a:lnTo>
                <a:lnTo>
                  <a:pt x="2120" y="37541"/>
                </a:lnTo>
                <a:lnTo>
                  <a:pt x="7912" y="46101"/>
                </a:lnTo>
                <a:lnTo>
                  <a:pt x="16484" y="51854"/>
                </a:lnTo>
                <a:lnTo>
                  <a:pt x="27000" y="53962"/>
                </a:lnTo>
                <a:lnTo>
                  <a:pt x="37465" y="51854"/>
                </a:lnTo>
                <a:lnTo>
                  <a:pt x="46024" y="46101"/>
                </a:lnTo>
                <a:lnTo>
                  <a:pt x="51790" y="37541"/>
                </a:lnTo>
                <a:lnTo>
                  <a:pt x="53911" y="27025"/>
                </a:lnTo>
                <a:close/>
              </a:path>
            </a:pathLst>
          </a:custGeom>
          <a:solidFill>
            <a:srgbClr val="94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72728" y="4975072"/>
            <a:ext cx="240029" cy="53975"/>
          </a:xfrm>
          <a:custGeom>
            <a:avLst/>
            <a:gdLst/>
            <a:ahLst/>
            <a:cxnLst/>
            <a:rect l="l" t="t" r="r" b="b"/>
            <a:pathLst>
              <a:path w="240029" h="53975">
                <a:moveTo>
                  <a:pt x="53911" y="26936"/>
                </a:moveTo>
                <a:lnTo>
                  <a:pt x="51790" y="16471"/>
                </a:lnTo>
                <a:lnTo>
                  <a:pt x="46012" y="7899"/>
                </a:lnTo>
                <a:lnTo>
                  <a:pt x="37465" y="2120"/>
                </a:lnTo>
                <a:lnTo>
                  <a:pt x="27000" y="0"/>
                </a:lnTo>
                <a:lnTo>
                  <a:pt x="16484" y="2120"/>
                </a:lnTo>
                <a:lnTo>
                  <a:pt x="7899" y="7899"/>
                </a:lnTo>
                <a:lnTo>
                  <a:pt x="2120" y="16471"/>
                </a:lnTo>
                <a:lnTo>
                  <a:pt x="0" y="26936"/>
                </a:lnTo>
                <a:lnTo>
                  <a:pt x="2120" y="37465"/>
                </a:lnTo>
                <a:lnTo>
                  <a:pt x="7899" y="46050"/>
                </a:lnTo>
                <a:lnTo>
                  <a:pt x="16484" y="51841"/>
                </a:lnTo>
                <a:lnTo>
                  <a:pt x="27000" y="53962"/>
                </a:lnTo>
                <a:lnTo>
                  <a:pt x="37465" y="51841"/>
                </a:lnTo>
                <a:lnTo>
                  <a:pt x="46012" y="46050"/>
                </a:lnTo>
                <a:lnTo>
                  <a:pt x="51790" y="37465"/>
                </a:lnTo>
                <a:lnTo>
                  <a:pt x="53911" y="26936"/>
                </a:lnTo>
                <a:close/>
              </a:path>
              <a:path w="240029" h="53975">
                <a:moveTo>
                  <a:pt x="149656" y="26936"/>
                </a:moveTo>
                <a:lnTo>
                  <a:pt x="147548" y="16471"/>
                </a:lnTo>
                <a:lnTo>
                  <a:pt x="141795" y="7899"/>
                </a:lnTo>
                <a:lnTo>
                  <a:pt x="133248" y="2120"/>
                </a:lnTo>
                <a:lnTo>
                  <a:pt x="122745" y="0"/>
                </a:lnTo>
                <a:lnTo>
                  <a:pt x="112229" y="2120"/>
                </a:lnTo>
                <a:lnTo>
                  <a:pt x="103644" y="7899"/>
                </a:lnTo>
                <a:lnTo>
                  <a:pt x="97866" y="16471"/>
                </a:lnTo>
                <a:lnTo>
                  <a:pt x="95745" y="26936"/>
                </a:lnTo>
                <a:lnTo>
                  <a:pt x="97866" y="37465"/>
                </a:lnTo>
                <a:lnTo>
                  <a:pt x="103644" y="46050"/>
                </a:lnTo>
                <a:lnTo>
                  <a:pt x="112229" y="51841"/>
                </a:lnTo>
                <a:lnTo>
                  <a:pt x="122745" y="53962"/>
                </a:lnTo>
                <a:lnTo>
                  <a:pt x="133248" y="51841"/>
                </a:lnTo>
                <a:lnTo>
                  <a:pt x="141795" y="46050"/>
                </a:lnTo>
                <a:lnTo>
                  <a:pt x="147548" y="37465"/>
                </a:lnTo>
                <a:lnTo>
                  <a:pt x="149656" y="26936"/>
                </a:lnTo>
                <a:close/>
              </a:path>
              <a:path w="240029" h="53975">
                <a:moveTo>
                  <a:pt x="239979" y="26936"/>
                </a:moveTo>
                <a:lnTo>
                  <a:pt x="237858" y="16471"/>
                </a:lnTo>
                <a:lnTo>
                  <a:pt x="232079" y="7899"/>
                </a:lnTo>
                <a:lnTo>
                  <a:pt x="223494" y="2120"/>
                </a:lnTo>
                <a:lnTo>
                  <a:pt x="212979" y="0"/>
                </a:lnTo>
                <a:lnTo>
                  <a:pt x="202463" y="2120"/>
                </a:lnTo>
                <a:lnTo>
                  <a:pt x="193890" y="7899"/>
                </a:lnTo>
                <a:lnTo>
                  <a:pt x="188099" y="16471"/>
                </a:lnTo>
                <a:lnTo>
                  <a:pt x="185978" y="26936"/>
                </a:lnTo>
                <a:lnTo>
                  <a:pt x="188099" y="37465"/>
                </a:lnTo>
                <a:lnTo>
                  <a:pt x="193890" y="46050"/>
                </a:lnTo>
                <a:lnTo>
                  <a:pt x="202463" y="51841"/>
                </a:lnTo>
                <a:lnTo>
                  <a:pt x="212979" y="53962"/>
                </a:lnTo>
                <a:lnTo>
                  <a:pt x="223494" y="51841"/>
                </a:lnTo>
                <a:lnTo>
                  <a:pt x="232079" y="46050"/>
                </a:lnTo>
                <a:lnTo>
                  <a:pt x="237858" y="37465"/>
                </a:lnTo>
                <a:lnTo>
                  <a:pt x="239979" y="26936"/>
                </a:lnTo>
                <a:close/>
              </a:path>
            </a:pathLst>
          </a:custGeom>
          <a:solidFill>
            <a:srgbClr val="94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466095" y="1624031"/>
            <a:ext cx="44450" cy="2968625"/>
          </a:xfrm>
          <a:custGeom>
            <a:avLst/>
            <a:gdLst/>
            <a:ahLst/>
            <a:cxnLst/>
            <a:rect l="l" t="t" r="r" b="b"/>
            <a:pathLst>
              <a:path w="44450" h="2968625">
                <a:moveTo>
                  <a:pt x="22204" y="2968098"/>
                </a:moveTo>
                <a:lnTo>
                  <a:pt x="6938" y="2962731"/>
                </a:lnTo>
                <a:lnTo>
                  <a:pt x="0" y="2946630"/>
                </a:lnTo>
                <a:lnTo>
                  <a:pt x="0" y="21481"/>
                </a:lnTo>
                <a:lnTo>
                  <a:pt x="6938" y="5370"/>
                </a:lnTo>
                <a:lnTo>
                  <a:pt x="22204" y="0"/>
                </a:lnTo>
                <a:lnTo>
                  <a:pt x="37470" y="5370"/>
                </a:lnTo>
                <a:lnTo>
                  <a:pt x="44409" y="21481"/>
                </a:lnTo>
                <a:lnTo>
                  <a:pt x="44409" y="2946630"/>
                </a:lnTo>
                <a:lnTo>
                  <a:pt x="37470" y="2962731"/>
                </a:lnTo>
                <a:lnTo>
                  <a:pt x="22204" y="2968098"/>
                </a:lnTo>
                <a:close/>
              </a:path>
            </a:pathLst>
          </a:custGeom>
          <a:solidFill>
            <a:srgbClr val="91A6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504801" y="1624005"/>
            <a:ext cx="44450" cy="2968625"/>
          </a:xfrm>
          <a:custGeom>
            <a:avLst/>
            <a:gdLst/>
            <a:ahLst/>
            <a:cxnLst/>
            <a:rect l="l" t="t" r="r" b="b"/>
            <a:pathLst>
              <a:path w="44450" h="2968625">
                <a:moveTo>
                  <a:pt x="22204" y="2968125"/>
                </a:moveTo>
                <a:lnTo>
                  <a:pt x="6938" y="2962758"/>
                </a:lnTo>
                <a:lnTo>
                  <a:pt x="0" y="2946657"/>
                </a:lnTo>
                <a:lnTo>
                  <a:pt x="0" y="21481"/>
                </a:lnTo>
                <a:lnTo>
                  <a:pt x="6938" y="5370"/>
                </a:lnTo>
                <a:lnTo>
                  <a:pt x="22204" y="0"/>
                </a:lnTo>
                <a:lnTo>
                  <a:pt x="37470" y="5370"/>
                </a:lnTo>
                <a:lnTo>
                  <a:pt x="44409" y="21481"/>
                </a:lnTo>
                <a:lnTo>
                  <a:pt x="44409" y="2946657"/>
                </a:lnTo>
                <a:lnTo>
                  <a:pt x="37470" y="2962758"/>
                </a:lnTo>
                <a:lnTo>
                  <a:pt x="22204" y="2968125"/>
                </a:lnTo>
                <a:close/>
              </a:path>
            </a:pathLst>
          </a:custGeom>
          <a:solidFill>
            <a:srgbClr val="91A6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026908" y="5090137"/>
            <a:ext cx="2966085" cy="44450"/>
          </a:xfrm>
          <a:custGeom>
            <a:avLst/>
            <a:gdLst/>
            <a:ahLst/>
            <a:cxnLst/>
            <a:rect l="l" t="t" r="r" b="b"/>
            <a:pathLst>
              <a:path w="2966084" h="44450">
                <a:moveTo>
                  <a:pt x="2944067" y="44447"/>
                </a:moveTo>
                <a:lnTo>
                  <a:pt x="21489" y="44447"/>
                </a:lnTo>
                <a:lnTo>
                  <a:pt x="5372" y="37502"/>
                </a:lnTo>
                <a:lnTo>
                  <a:pt x="0" y="22223"/>
                </a:lnTo>
                <a:lnTo>
                  <a:pt x="5372" y="6944"/>
                </a:lnTo>
                <a:lnTo>
                  <a:pt x="21489" y="0"/>
                </a:lnTo>
                <a:lnTo>
                  <a:pt x="2944067" y="0"/>
                </a:lnTo>
                <a:lnTo>
                  <a:pt x="2960205" y="6944"/>
                </a:lnTo>
                <a:lnTo>
                  <a:pt x="2965584" y="22223"/>
                </a:lnTo>
                <a:lnTo>
                  <a:pt x="2960205" y="37502"/>
                </a:lnTo>
                <a:lnTo>
                  <a:pt x="2944067" y="44447"/>
                </a:lnTo>
                <a:close/>
              </a:path>
            </a:pathLst>
          </a:custGeom>
          <a:solidFill>
            <a:srgbClr val="91A6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026863" y="1072082"/>
            <a:ext cx="2966085" cy="44450"/>
          </a:xfrm>
          <a:custGeom>
            <a:avLst/>
            <a:gdLst/>
            <a:ahLst/>
            <a:cxnLst/>
            <a:rect l="l" t="t" r="r" b="b"/>
            <a:pathLst>
              <a:path w="2966084" h="44450">
                <a:moveTo>
                  <a:pt x="2944112" y="44447"/>
                </a:moveTo>
                <a:lnTo>
                  <a:pt x="21489" y="44447"/>
                </a:lnTo>
                <a:lnTo>
                  <a:pt x="5372" y="37502"/>
                </a:lnTo>
                <a:lnTo>
                  <a:pt x="0" y="22223"/>
                </a:lnTo>
                <a:lnTo>
                  <a:pt x="5372" y="6944"/>
                </a:lnTo>
                <a:lnTo>
                  <a:pt x="21489" y="0"/>
                </a:lnTo>
                <a:lnTo>
                  <a:pt x="2944112" y="0"/>
                </a:lnTo>
                <a:lnTo>
                  <a:pt x="2960249" y="6944"/>
                </a:lnTo>
                <a:lnTo>
                  <a:pt x="2965628" y="22223"/>
                </a:lnTo>
                <a:lnTo>
                  <a:pt x="2960249" y="37502"/>
                </a:lnTo>
                <a:lnTo>
                  <a:pt x="2944112" y="44447"/>
                </a:lnTo>
                <a:close/>
              </a:path>
            </a:pathLst>
          </a:custGeom>
          <a:solidFill>
            <a:srgbClr val="91A6C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8" name="object 3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411754" y="1029027"/>
            <a:ext cx="230608" cy="230673"/>
          </a:xfrm>
          <a:prstGeom prst="rect">
            <a:avLst/>
          </a:prstGeom>
        </p:spPr>
      </p:pic>
      <p:sp>
        <p:nvSpPr>
          <p:cNvPr id="39" name="object 39"/>
          <p:cNvSpPr/>
          <p:nvPr/>
        </p:nvSpPr>
        <p:spPr>
          <a:xfrm>
            <a:off x="9500044" y="1328533"/>
            <a:ext cx="53975" cy="240665"/>
          </a:xfrm>
          <a:custGeom>
            <a:avLst/>
            <a:gdLst/>
            <a:ahLst/>
            <a:cxnLst/>
            <a:rect l="l" t="t" r="r" b="b"/>
            <a:pathLst>
              <a:path w="53975" h="240665">
                <a:moveTo>
                  <a:pt x="53911" y="213169"/>
                </a:moveTo>
                <a:lnTo>
                  <a:pt x="51790" y="202666"/>
                </a:lnTo>
                <a:lnTo>
                  <a:pt x="46012" y="194094"/>
                </a:lnTo>
                <a:lnTo>
                  <a:pt x="37452" y="188302"/>
                </a:lnTo>
                <a:lnTo>
                  <a:pt x="26949" y="186182"/>
                </a:lnTo>
                <a:lnTo>
                  <a:pt x="16459" y="188302"/>
                </a:lnTo>
                <a:lnTo>
                  <a:pt x="7899" y="194094"/>
                </a:lnTo>
                <a:lnTo>
                  <a:pt x="2120" y="202666"/>
                </a:lnTo>
                <a:lnTo>
                  <a:pt x="0" y="213169"/>
                </a:lnTo>
                <a:lnTo>
                  <a:pt x="2120" y="223672"/>
                </a:lnTo>
                <a:lnTo>
                  <a:pt x="7899" y="232244"/>
                </a:lnTo>
                <a:lnTo>
                  <a:pt x="16459" y="238036"/>
                </a:lnTo>
                <a:lnTo>
                  <a:pt x="26949" y="240157"/>
                </a:lnTo>
                <a:lnTo>
                  <a:pt x="37452" y="238036"/>
                </a:lnTo>
                <a:lnTo>
                  <a:pt x="46012" y="232244"/>
                </a:lnTo>
                <a:lnTo>
                  <a:pt x="51790" y="223672"/>
                </a:lnTo>
                <a:lnTo>
                  <a:pt x="53911" y="213169"/>
                </a:lnTo>
                <a:close/>
              </a:path>
              <a:path w="53975" h="240665">
                <a:moveTo>
                  <a:pt x="53911" y="122809"/>
                </a:moveTo>
                <a:lnTo>
                  <a:pt x="51790" y="112318"/>
                </a:lnTo>
                <a:lnTo>
                  <a:pt x="46012" y="103733"/>
                </a:lnTo>
                <a:lnTo>
                  <a:pt x="37452" y="97955"/>
                </a:lnTo>
                <a:lnTo>
                  <a:pt x="26949" y="95834"/>
                </a:lnTo>
                <a:lnTo>
                  <a:pt x="16459" y="97955"/>
                </a:lnTo>
                <a:lnTo>
                  <a:pt x="7899" y="103733"/>
                </a:lnTo>
                <a:lnTo>
                  <a:pt x="2120" y="112318"/>
                </a:lnTo>
                <a:lnTo>
                  <a:pt x="0" y="122809"/>
                </a:lnTo>
                <a:lnTo>
                  <a:pt x="2120" y="133311"/>
                </a:lnTo>
                <a:lnTo>
                  <a:pt x="7899" y="141897"/>
                </a:lnTo>
                <a:lnTo>
                  <a:pt x="16459" y="147675"/>
                </a:lnTo>
                <a:lnTo>
                  <a:pt x="26949" y="149796"/>
                </a:lnTo>
                <a:lnTo>
                  <a:pt x="37452" y="147675"/>
                </a:lnTo>
                <a:lnTo>
                  <a:pt x="46012" y="141897"/>
                </a:lnTo>
                <a:lnTo>
                  <a:pt x="51790" y="133311"/>
                </a:lnTo>
                <a:lnTo>
                  <a:pt x="53911" y="122809"/>
                </a:lnTo>
                <a:close/>
              </a:path>
              <a:path w="53975" h="240665">
                <a:moveTo>
                  <a:pt x="53911" y="26974"/>
                </a:moveTo>
                <a:lnTo>
                  <a:pt x="51790" y="16471"/>
                </a:lnTo>
                <a:lnTo>
                  <a:pt x="46012" y="7899"/>
                </a:lnTo>
                <a:lnTo>
                  <a:pt x="37452" y="2120"/>
                </a:lnTo>
                <a:lnTo>
                  <a:pt x="26949" y="0"/>
                </a:lnTo>
                <a:lnTo>
                  <a:pt x="16459" y="2120"/>
                </a:lnTo>
                <a:lnTo>
                  <a:pt x="7899" y="7899"/>
                </a:lnTo>
                <a:lnTo>
                  <a:pt x="2120" y="16471"/>
                </a:lnTo>
                <a:lnTo>
                  <a:pt x="0" y="26974"/>
                </a:lnTo>
                <a:lnTo>
                  <a:pt x="2120" y="37477"/>
                </a:lnTo>
                <a:lnTo>
                  <a:pt x="7899" y="46050"/>
                </a:lnTo>
                <a:lnTo>
                  <a:pt x="16459" y="51828"/>
                </a:lnTo>
                <a:lnTo>
                  <a:pt x="26949" y="53949"/>
                </a:lnTo>
                <a:lnTo>
                  <a:pt x="37452" y="51828"/>
                </a:lnTo>
                <a:lnTo>
                  <a:pt x="46012" y="46050"/>
                </a:lnTo>
                <a:lnTo>
                  <a:pt x="51790" y="37477"/>
                </a:lnTo>
                <a:lnTo>
                  <a:pt x="53911" y="26974"/>
                </a:lnTo>
                <a:close/>
              </a:path>
            </a:pathLst>
          </a:custGeom>
          <a:solidFill>
            <a:srgbClr val="94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709328" y="1072603"/>
            <a:ext cx="240029" cy="53975"/>
          </a:xfrm>
          <a:custGeom>
            <a:avLst/>
            <a:gdLst/>
            <a:ahLst/>
            <a:cxnLst/>
            <a:rect l="l" t="t" r="r" b="b"/>
            <a:pathLst>
              <a:path w="240029" h="53975">
                <a:moveTo>
                  <a:pt x="53949" y="26987"/>
                </a:moveTo>
                <a:lnTo>
                  <a:pt x="51816" y="16484"/>
                </a:lnTo>
                <a:lnTo>
                  <a:pt x="46024" y="7912"/>
                </a:lnTo>
                <a:lnTo>
                  <a:pt x="37452" y="2120"/>
                </a:lnTo>
                <a:lnTo>
                  <a:pt x="26949" y="0"/>
                </a:lnTo>
                <a:lnTo>
                  <a:pt x="16459" y="2120"/>
                </a:lnTo>
                <a:lnTo>
                  <a:pt x="7899" y="7912"/>
                </a:lnTo>
                <a:lnTo>
                  <a:pt x="2120" y="16484"/>
                </a:lnTo>
                <a:lnTo>
                  <a:pt x="0" y="26987"/>
                </a:lnTo>
                <a:lnTo>
                  <a:pt x="2120" y="37503"/>
                </a:lnTo>
                <a:lnTo>
                  <a:pt x="7899" y="46075"/>
                </a:lnTo>
                <a:lnTo>
                  <a:pt x="16459" y="51854"/>
                </a:lnTo>
                <a:lnTo>
                  <a:pt x="26949" y="53962"/>
                </a:lnTo>
                <a:lnTo>
                  <a:pt x="37452" y="51854"/>
                </a:lnTo>
                <a:lnTo>
                  <a:pt x="46024" y="46075"/>
                </a:lnTo>
                <a:lnTo>
                  <a:pt x="51816" y="37503"/>
                </a:lnTo>
                <a:lnTo>
                  <a:pt x="53949" y="26987"/>
                </a:lnTo>
                <a:close/>
              </a:path>
              <a:path w="240029" h="53975">
                <a:moveTo>
                  <a:pt x="144221" y="26987"/>
                </a:moveTo>
                <a:lnTo>
                  <a:pt x="142100" y="16484"/>
                </a:lnTo>
                <a:lnTo>
                  <a:pt x="136321" y="7912"/>
                </a:lnTo>
                <a:lnTo>
                  <a:pt x="127736" y="2120"/>
                </a:lnTo>
                <a:lnTo>
                  <a:pt x="117233" y="0"/>
                </a:lnTo>
                <a:lnTo>
                  <a:pt x="106743" y="2120"/>
                </a:lnTo>
                <a:lnTo>
                  <a:pt x="98171" y="7912"/>
                </a:lnTo>
                <a:lnTo>
                  <a:pt x="92392" y="16484"/>
                </a:lnTo>
                <a:lnTo>
                  <a:pt x="90271" y="26987"/>
                </a:lnTo>
                <a:lnTo>
                  <a:pt x="92392" y="37503"/>
                </a:lnTo>
                <a:lnTo>
                  <a:pt x="98171" y="46075"/>
                </a:lnTo>
                <a:lnTo>
                  <a:pt x="106743" y="51854"/>
                </a:lnTo>
                <a:lnTo>
                  <a:pt x="117233" y="53962"/>
                </a:lnTo>
                <a:lnTo>
                  <a:pt x="127736" y="51854"/>
                </a:lnTo>
                <a:lnTo>
                  <a:pt x="136321" y="46075"/>
                </a:lnTo>
                <a:lnTo>
                  <a:pt x="142100" y="37503"/>
                </a:lnTo>
                <a:lnTo>
                  <a:pt x="144221" y="26987"/>
                </a:lnTo>
                <a:close/>
              </a:path>
              <a:path w="240029" h="53975">
                <a:moveTo>
                  <a:pt x="239941" y="26987"/>
                </a:moveTo>
                <a:lnTo>
                  <a:pt x="237820" y="16484"/>
                </a:lnTo>
                <a:lnTo>
                  <a:pt x="232041" y="7912"/>
                </a:lnTo>
                <a:lnTo>
                  <a:pt x="223481" y="2120"/>
                </a:lnTo>
                <a:lnTo>
                  <a:pt x="212991" y="0"/>
                </a:lnTo>
                <a:lnTo>
                  <a:pt x="202488" y="2120"/>
                </a:lnTo>
                <a:lnTo>
                  <a:pt x="193929" y="7912"/>
                </a:lnTo>
                <a:lnTo>
                  <a:pt x="188150" y="16484"/>
                </a:lnTo>
                <a:lnTo>
                  <a:pt x="186029" y="26987"/>
                </a:lnTo>
                <a:lnTo>
                  <a:pt x="188150" y="37503"/>
                </a:lnTo>
                <a:lnTo>
                  <a:pt x="193929" y="46075"/>
                </a:lnTo>
                <a:lnTo>
                  <a:pt x="202488" y="51854"/>
                </a:lnTo>
                <a:lnTo>
                  <a:pt x="212991" y="53962"/>
                </a:lnTo>
                <a:lnTo>
                  <a:pt x="223481" y="51854"/>
                </a:lnTo>
                <a:lnTo>
                  <a:pt x="232041" y="46075"/>
                </a:lnTo>
                <a:lnTo>
                  <a:pt x="237820" y="37503"/>
                </a:lnTo>
                <a:lnTo>
                  <a:pt x="239941" y="26987"/>
                </a:lnTo>
                <a:close/>
              </a:path>
            </a:pathLst>
          </a:custGeom>
          <a:solidFill>
            <a:srgbClr val="94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1" name="object 4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11754" y="4951906"/>
            <a:ext cx="230608" cy="230771"/>
          </a:xfrm>
          <a:prstGeom prst="rect">
            <a:avLst/>
          </a:prstGeom>
        </p:spPr>
      </p:pic>
      <p:sp>
        <p:nvSpPr>
          <p:cNvPr id="42" name="object 42"/>
          <p:cNvSpPr/>
          <p:nvPr/>
        </p:nvSpPr>
        <p:spPr>
          <a:xfrm>
            <a:off x="9500044" y="4642916"/>
            <a:ext cx="53975" cy="240665"/>
          </a:xfrm>
          <a:custGeom>
            <a:avLst/>
            <a:gdLst/>
            <a:ahLst/>
            <a:cxnLst/>
            <a:rect l="l" t="t" r="r" b="b"/>
            <a:pathLst>
              <a:path w="53975" h="240664">
                <a:moveTo>
                  <a:pt x="53911" y="213258"/>
                </a:moveTo>
                <a:lnTo>
                  <a:pt x="51790" y="202730"/>
                </a:lnTo>
                <a:lnTo>
                  <a:pt x="46012" y="194144"/>
                </a:lnTo>
                <a:lnTo>
                  <a:pt x="37452" y="188353"/>
                </a:lnTo>
                <a:lnTo>
                  <a:pt x="26949" y="186232"/>
                </a:lnTo>
                <a:lnTo>
                  <a:pt x="16459" y="188353"/>
                </a:lnTo>
                <a:lnTo>
                  <a:pt x="7899" y="194144"/>
                </a:lnTo>
                <a:lnTo>
                  <a:pt x="2120" y="202730"/>
                </a:lnTo>
                <a:lnTo>
                  <a:pt x="0" y="213258"/>
                </a:lnTo>
                <a:lnTo>
                  <a:pt x="2120" y="223723"/>
                </a:lnTo>
                <a:lnTo>
                  <a:pt x="7899" y="232295"/>
                </a:lnTo>
                <a:lnTo>
                  <a:pt x="16459" y="238074"/>
                </a:lnTo>
                <a:lnTo>
                  <a:pt x="26949" y="240195"/>
                </a:lnTo>
                <a:lnTo>
                  <a:pt x="37452" y="238074"/>
                </a:lnTo>
                <a:lnTo>
                  <a:pt x="46012" y="232295"/>
                </a:lnTo>
                <a:lnTo>
                  <a:pt x="51790" y="223723"/>
                </a:lnTo>
                <a:lnTo>
                  <a:pt x="53911" y="213258"/>
                </a:lnTo>
                <a:close/>
              </a:path>
              <a:path w="53975" h="240664">
                <a:moveTo>
                  <a:pt x="53911" y="117335"/>
                </a:moveTo>
                <a:lnTo>
                  <a:pt x="51790" y="106870"/>
                </a:lnTo>
                <a:lnTo>
                  <a:pt x="46012" y="98298"/>
                </a:lnTo>
                <a:lnTo>
                  <a:pt x="37452" y="92519"/>
                </a:lnTo>
                <a:lnTo>
                  <a:pt x="26949" y="90398"/>
                </a:lnTo>
                <a:lnTo>
                  <a:pt x="16459" y="92519"/>
                </a:lnTo>
                <a:lnTo>
                  <a:pt x="7899" y="98298"/>
                </a:lnTo>
                <a:lnTo>
                  <a:pt x="2120" y="106870"/>
                </a:lnTo>
                <a:lnTo>
                  <a:pt x="0" y="117335"/>
                </a:lnTo>
                <a:lnTo>
                  <a:pt x="2120" y="127863"/>
                </a:lnTo>
                <a:lnTo>
                  <a:pt x="7899" y="136448"/>
                </a:lnTo>
                <a:lnTo>
                  <a:pt x="16459" y="142240"/>
                </a:lnTo>
                <a:lnTo>
                  <a:pt x="26949" y="144360"/>
                </a:lnTo>
                <a:lnTo>
                  <a:pt x="37452" y="142240"/>
                </a:lnTo>
                <a:lnTo>
                  <a:pt x="46012" y="136448"/>
                </a:lnTo>
                <a:lnTo>
                  <a:pt x="51790" y="127863"/>
                </a:lnTo>
                <a:lnTo>
                  <a:pt x="53911" y="117335"/>
                </a:lnTo>
                <a:close/>
              </a:path>
              <a:path w="53975" h="240664">
                <a:moveTo>
                  <a:pt x="53911" y="27025"/>
                </a:moveTo>
                <a:lnTo>
                  <a:pt x="51790" y="16497"/>
                </a:lnTo>
                <a:lnTo>
                  <a:pt x="46012" y="7912"/>
                </a:lnTo>
                <a:lnTo>
                  <a:pt x="37452" y="2120"/>
                </a:lnTo>
                <a:lnTo>
                  <a:pt x="26949" y="0"/>
                </a:lnTo>
                <a:lnTo>
                  <a:pt x="16459" y="2120"/>
                </a:lnTo>
                <a:lnTo>
                  <a:pt x="7899" y="7912"/>
                </a:lnTo>
                <a:lnTo>
                  <a:pt x="2120" y="16497"/>
                </a:lnTo>
                <a:lnTo>
                  <a:pt x="0" y="27025"/>
                </a:lnTo>
                <a:lnTo>
                  <a:pt x="2120" y="37528"/>
                </a:lnTo>
                <a:lnTo>
                  <a:pt x="7899" y="46088"/>
                </a:lnTo>
                <a:lnTo>
                  <a:pt x="16459" y="51854"/>
                </a:lnTo>
                <a:lnTo>
                  <a:pt x="26949" y="53962"/>
                </a:lnTo>
                <a:lnTo>
                  <a:pt x="37452" y="51854"/>
                </a:lnTo>
                <a:lnTo>
                  <a:pt x="46012" y="46088"/>
                </a:lnTo>
                <a:lnTo>
                  <a:pt x="51790" y="37528"/>
                </a:lnTo>
                <a:lnTo>
                  <a:pt x="53911" y="27025"/>
                </a:lnTo>
                <a:close/>
              </a:path>
            </a:pathLst>
          </a:custGeom>
          <a:solidFill>
            <a:srgbClr val="94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709328" y="5085079"/>
            <a:ext cx="240029" cy="53975"/>
          </a:xfrm>
          <a:custGeom>
            <a:avLst/>
            <a:gdLst/>
            <a:ahLst/>
            <a:cxnLst/>
            <a:rect l="l" t="t" r="r" b="b"/>
            <a:pathLst>
              <a:path w="240029" h="53975">
                <a:moveTo>
                  <a:pt x="53949" y="26936"/>
                </a:moveTo>
                <a:lnTo>
                  <a:pt x="51816" y="16459"/>
                </a:lnTo>
                <a:lnTo>
                  <a:pt x="46024" y="7899"/>
                </a:lnTo>
                <a:lnTo>
                  <a:pt x="37452" y="2120"/>
                </a:lnTo>
                <a:lnTo>
                  <a:pt x="26949" y="0"/>
                </a:lnTo>
                <a:lnTo>
                  <a:pt x="16459" y="2120"/>
                </a:lnTo>
                <a:lnTo>
                  <a:pt x="7899" y="7899"/>
                </a:lnTo>
                <a:lnTo>
                  <a:pt x="2120" y="16459"/>
                </a:lnTo>
                <a:lnTo>
                  <a:pt x="0" y="26936"/>
                </a:lnTo>
                <a:lnTo>
                  <a:pt x="2120" y="37452"/>
                </a:lnTo>
                <a:lnTo>
                  <a:pt x="7899" y="46050"/>
                </a:lnTo>
                <a:lnTo>
                  <a:pt x="16459" y="51828"/>
                </a:lnTo>
                <a:lnTo>
                  <a:pt x="26949" y="53962"/>
                </a:lnTo>
                <a:lnTo>
                  <a:pt x="37452" y="51828"/>
                </a:lnTo>
                <a:lnTo>
                  <a:pt x="46024" y="46050"/>
                </a:lnTo>
                <a:lnTo>
                  <a:pt x="51816" y="37452"/>
                </a:lnTo>
                <a:lnTo>
                  <a:pt x="53949" y="26936"/>
                </a:lnTo>
                <a:close/>
              </a:path>
              <a:path w="240029" h="53975">
                <a:moveTo>
                  <a:pt x="144221" y="26936"/>
                </a:moveTo>
                <a:lnTo>
                  <a:pt x="142100" y="16459"/>
                </a:lnTo>
                <a:lnTo>
                  <a:pt x="136321" y="7899"/>
                </a:lnTo>
                <a:lnTo>
                  <a:pt x="127736" y="2120"/>
                </a:lnTo>
                <a:lnTo>
                  <a:pt x="117233" y="0"/>
                </a:lnTo>
                <a:lnTo>
                  <a:pt x="106743" y="2120"/>
                </a:lnTo>
                <a:lnTo>
                  <a:pt x="98171" y="7899"/>
                </a:lnTo>
                <a:lnTo>
                  <a:pt x="92392" y="16459"/>
                </a:lnTo>
                <a:lnTo>
                  <a:pt x="90271" y="26936"/>
                </a:lnTo>
                <a:lnTo>
                  <a:pt x="92392" y="37452"/>
                </a:lnTo>
                <a:lnTo>
                  <a:pt x="98171" y="46050"/>
                </a:lnTo>
                <a:lnTo>
                  <a:pt x="106743" y="51828"/>
                </a:lnTo>
                <a:lnTo>
                  <a:pt x="117233" y="53962"/>
                </a:lnTo>
                <a:lnTo>
                  <a:pt x="127736" y="51828"/>
                </a:lnTo>
                <a:lnTo>
                  <a:pt x="136321" y="46050"/>
                </a:lnTo>
                <a:lnTo>
                  <a:pt x="142100" y="37452"/>
                </a:lnTo>
                <a:lnTo>
                  <a:pt x="144221" y="26936"/>
                </a:lnTo>
                <a:close/>
              </a:path>
              <a:path w="240029" h="53975">
                <a:moveTo>
                  <a:pt x="239941" y="26936"/>
                </a:moveTo>
                <a:lnTo>
                  <a:pt x="237820" y="16459"/>
                </a:lnTo>
                <a:lnTo>
                  <a:pt x="232041" y="7899"/>
                </a:lnTo>
                <a:lnTo>
                  <a:pt x="223481" y="2120"/>
                </a:lnTo>
                <a:lnTo>
                  <a:pt x="212991" y="0"/>
                </a:lnTo>
                <a:lnTo>
                  <a:pt x="202488" y="2120"/>
                </a:lnTo>
                <a:lnTo>
                  <a:pt x="193929" y="7899"/>
                </a:lnTo>
                <a:lnTo>
                  <a:pt x="188150" y="16459"/>
                </a:lnTo>
                <a:lnTo>
                  <a:pt x="186029" y="26936"/>
                </a:lnTo>
                <a:lnTo>
                  <a:pt x="188150" y="37452"/>
                </a:lnTo>
                <a:lnTo>
                  <a:pt x="193929" y="46050"/>
                </a:lnTo>
                <a:lnTo>
                  <a:pt x="202488" y="51828"/>
                </a:lnTo>
                <a:lnTo>
                  <a:pt x="212991" y="53962"/>
                </a:lnTo>
                <a:lnTo>
                  <a:pt x="223481" y="51828"/>
                </a:lnTo>
                <a:lnTo>
                  <a:pt x="232041" y="46050"/>
                </a:lnTo>
                <a:lnTo>
                  <a:pt x="237820" y="37452"/>
                </a:lnTo>
                <a:lnTo>
                  <a:pt x="239941" y="26936"/>
                </a:lnTo>
                <a:close/>
              </a:path>
            </a:pathLst>
          </a:custGeom>
          <a:solidFill>
            <a:srgbClr val="94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4" name="object 4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371326" y="1029027"/>
            <a:ext cx="230662" cy="230673"/>
          </a:xfrm>
          <a:prstGeom prst="rect">
            <a:avLst/>
          </a:prstGeom>
        </p:spPr>
      </p:pic>
      <p:sp>
        <p:nvSpPr>
          <p:cNvPr id="45" name="object 45"/>
          <p:cNvSpPr/>
          <p:nvPr/>
        </p:nvSpPr>
        <p:spPr>
          <a:xfrm>
            <a:off x="13459778" y="1328533"/>
            <a:ext cx="53975" cy="240665"/>
          </a:xfrm>
          <a:custGeom>
            <a:avLst/>
            <a:gdLst/>
            <a:ahLst/>
            <a:cxnLst/>
            <a:rect l="l" t="t" r="r" b="b"/>
            <a:pathLst>
              <a:path w="53975" h="240665">
                <a:moveTo>
                  <a:pt x="53924" y="213169"/>
                </a:moveTo>
                <a:lnTo>
                  <a:pt x="51803" y="202666"/>
                </a:lnTo>
                <a:lnTo>
                  <a:pt x="46024" y="194094"/>
                </a:lnTo>
                <a:lnTo>
                  <a:pt x="37465" y="188302"/>
                </a:lnTo>
                <a:lnTo>
                  <a:pt x="27012" y="186182"/>
                </a:lnTo>
                <a:lnTo>
                  <a:pt x="16497" y="188302"/>
                </a:lnTo>
                <a:lnTo>
                  <a:pt x="7912" y="194094"/>
                </a:lnTo>
                <a:lnTo>
                  <a:pt x="2120" y="202666"/>
                </a:lnTo>
                <a:lnTo>
                  <a:pt x="0" y="213169"/>
                </a:lnTo>
                <a:lnTo>
                  <a:pt x="2120" y="223672"/>
                </a:lnTo>
                <a:lnTo>
                  <a:pt x="7912" y="232244"/>
                </a:lnTo>
                <a:lnTo>
                  <a:pt x="16497" y="238036"/>
                </a:lnTo>
                <a:lnTo>
                  <a:pt x="27012" y="240157"/>
                </a:lnTo>
                <a:lnTo>
                  <a:pt x="37465" y="238036"/>
                </a:lnTo>
                <a:lnTo>
                  <a:pt x="46024" y="232244"/>
                </a:lnTo>
                <a:lnTo>
                  <a:pt x="51803" y="223672"/>
                </a:lnTo>
                <a:lnTo>
                  <a:pt x="53924" y="213169"/>
                </a:lnTo>
                <a:close/>
              </a:path>
              <a:path w="53975" h="240665">
                <a:moveTo>
                  <a:pt x="53924" y="122809"/>
                </a:moveTo>
                <a:lnTo>
                  <a:pt x="51803" y="112318"/>
                </a:lnTo>
                <a:lnTo>
                  <a:pt x="46024" y="103733"/>
                </a:lnTo>
                <a:lnTo>
                  <a:pt x="37465" y="97955"/>
                </a:lnTo>
                <a:lnTo>
                  <a:pt x="27012" y="95834"/>
                </a:lnTo>
                <a:lnTo>
                  <a:pt x="16497" y="97955"/>
                </a:lnTo>
                <a:lnTo>
                  <a:pt x="7912" y="103733"/>
                </a:lnTo>
                <a:lnTo>
                  <a:pt x="2120" y="112318"/>
                </a:lnTo>
                <a:lnTo>
                  <a:pt x="0" y="122809"/>
                </a:lnTo>
                <a:lnTo>
                  <a:pt x="2120" y="133311"/>
                </a:lnTo>
                <a:lnTo>
                  <a:pt x="7912" y="141897"/>
                </a:lnTo>
                <a:lnTo>
                  <a:pt x="16497" y="147675"/>
                </a:lnTo>
                <a:lnTo>
                  <a:pt x="27012" y="149796"/>
                </a:lnTo>
                <a:lnTo>
                  <a:pt x="37465" y="147675"/>
                </a:lnTo>
                <a:lnTo>
                  <a:pt x="46024" y="141897"/>
                </a:lnTo>
                <a:lnTo>
                  <a:pt x="51803" y="133311"/>
                </a:lnTo>
                <a:lnTo>
                  <a:pt x="53924" y="122809"/>
                </a:lnTo>
                <a:close/>
              </a:path>
              <a:path w="53975" h="240665">
                <a:moveTo>
                  <a:pt x="53924" y="26974"/>
                </a:moveTo>
                <a:lnTo>
                  <a:pt x="51803" y="16471"/>
                </a:lnTo>
                <a:lnTo>
                  <a:pt x="46024" y="7899"/>
                </a:lnTo>
                <a:lnTo>
                  <a:pt x="37465" y="2120"/>
                </a:lnTo>
                <a:lnTo>
                  <a:pt x="27012" y="0"/>
                </a:lnTo>
                <a:lnTo>
                  <a:pt x="16497" y="2120"/>
                </a:lnTo>
                <a:lnTo>
                  <a:pt x="7912" y="7899"/>
                </a:lnTo>
                <a:lnTo>
                  <a:pt x="2120" y="16471"/>
                </a:lnTo>
                <a:lnTo>
                  <a:pt x="0" y="26974"/>
                </a:lnTo>
                <a:lnTo>
                  <a:pt x="2120" y="37477"/>
                </a:lnTo>
                <a:lnTo>
                  <a:pt x="7912" y="46050"/>
                </a:lnTo>
                <a:lnTo>
                  <a:pt x="16497" y="51828"/>
                </a:lnTo>
                <a:lnTo>
                  <a:pt x="27012" y="53949"/>
                </a:lnTo>
                <a:lnTo>
                  <a:pt x="37465" y="51828"/>
                </a:lnTo>
                <a:lnTo>
                  <a:pt x="46024" y="46050"/>
                </a:lnTo>
                <a:lnTo>
                  <a:pt x="51803" y="37477"/>
                </a:lnTo>
                <a:lnTo>
                  <a:pt x="53924" y="26974"/>
                </a:lnTo>
                <a:close/>
              </a:path>
            </a:pathLst>
          </a:custGeom>
          <a:solidFill>
            <a:srgbClr val="94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3064452" y="1072603"/>
            <a:ext cx="240029" cy="53975"/>
          </a:xfrm>
          <a:custGeom>
            <a:avLst/>
            <a:gdLst/>
            <a:ahLst/>
            <a:cxnLst/>
            <a:rect l="l" t="t" r="r" b="b"/>
            <a:pathLst>
              <a:path w="240030" h="53975">
                <a:moveTo>
                  <a:pt x="53911" y="26987"/>
                </a:moveTo>
                <a:lnTo>
                  <a:pt x="51790" y="16484"/>
                </a:lnTo>
                <a:lnTo>
                  <a:pt x="46024" y="7912"/>
                </a:lnTo>
                <a:lnTo>
                  <a:pt x="37465" y="2120"/>
                </a:lnTo>
                <a:lnTo>
                  <a:pt x="27000" y="0"/>
                </a:lnTo>
                <a:lnTo>
                  <a:pt x="16484" y="2120"/>
                </a:lnTo>
                <a:lnTo>
                  <a:pt x="7899" y="7912"/>
                </a:lnTo>
                <a:lnTo>
                  <a:pt x="2120" y="16484"/>
                </a:lnTo>
                <a:lnTo>
                  <a:pt x="0" y="26987"/>
                </a:lnTo>
                <a:lnTo>
                  <a:pt x="2120" y="37503"/>
                </a:lnTo>
                <a:lnTo>
                  <a:pt x="7899" y="46075"/>
                </a:lnTo>
                <a:lnTo>
                  <a:pt x="16484" y="51854"/>
                </a:lnTo>
                <a:lnTo>
                  <a:pt x="27000" y="53962"/>
                </a:lnTo>
                <a:lnTo>
                  <a:pt x="37465" y="51854"/>
                </a:lnTo>
                <a:lnTo>
                  <a:pt x="46024" y="46075"/>
                </a:lnTo>
                <a:lnTo>
                  <a:pt x="51790" y="37503"/>
                </a:lnTo>
                <a:lnTo>
                  <a:pt x="53911" y="26987"/>
                </a:lnTo>
                <a:close/>
              </a:path>
              <a:path w="240030" h="53975">
                <a:moveTo>
                  <a:pt x="149656" y="26987"/>
                </a:moveTo>
                <a:lnTo>
                  <a:pt x="147548" y="16484"/>
                </a:lnTo>
                <a:lnTo>
                  <a:pt x="141795" y="7912"/>
                </a:lnTo>
                <a:lnTo>
                  <a:pt x="133248" y="2120"/>
                </a:lnTo>
                <a:lnTo>
                  <a:pt x="122745" y="0"/>
                </a:lnTo>
                <a:lnTo>
                  <a:pt x="112229" y="2120"/>
                </a:lnTo>
                <a:lnTo>
                  <a:pt x="103657" y="7912"/>
                </a:lnTo>
                <a:lnTo>
                  <a:pt x="97866" y="16484"/>
                </a:lnTo>
                <a:lnTo>
                  <a:pt x="95745" y="26987"/>
                </a:lnTo>
                <a:lnTo>
                  <a:pt x="97866" y="37503"/>
                </a:lnTo>
                <a:lnTo>
                  <a:pt x="103644" y="46075"/>
                </a:lnTo>
                <a:lnTo>
                  <a:pt x="112229" y="51854"/>
                </a:lnTo>
                <a:lnTo>
                  <a:pt x="122745" y="53962"/>
                </a:lnTo>
                <a:lnTo>
                  <a:pt x="133248" y="51854"/>
                </a:lnTo>
                <a:lnTo>
                  <a:pt x="141795" y="46075"/>
                </a:lnTo>
                <a:lnTo>
                  <a:pt x="147548" y="37503"/>
                </a:lnTo>
                <a:lnTo>
                  <a:pt x="149656" y="26987"/>
                </a:lnTo>
                <a:close/>
              </a:path>
              <a:path w="240030" h="53975">
                <a:moveTo>
                  <a:pt x="239991" y="26987"/>
                </a:moveTo>
                <a:lnTo>
                  <a:pt x="237871" y="16484"/>
                </a:lnTo>
                <a:lnTo>
                  <a:pt x="232079" y="7912"/>
                </a:lnTo>
                <a:lnTo>
                  <a:pt x="223494" y="2120"/>
                </a:lnTo>
                <a:lnTo>
                  <a:pt x="212991" y="0"/>
                </a:lnTo>
                <a:lnTo>
                  <a:pt x="202476" y="2120"/>
                </a:lnTo>
                <a:lnTo>
                  <a:pt x="193890" y="7912"/>
                </a:lnTo>
                <a:lnTo>
                  <a:pt x="188112" y="16484"/>
                </a:lnTo>
                <a:lnTo>
                  <a:pt x="185991" y="26987"/>
                </a:lnTo>
                <a:lnTo>
                  <a:pt x="188112" y="37503"/>
                </a:lnTo>
                <a:lnTo>
                  <a:pt x="193890" y="46075"/>
                </a:lnTo>
                <a:lnTo>
                  <a:pt x="202476" y="51854"/>
                </a:lnTo>
                <a:lnTo>
                  <a:pt x="212991" y="53962"/>
                </a:lnTo>
                <a:lnTo>
                  <a:pt x="223494" y="51854"/>
                </a:lnTo>
                <a:lnTo>
                  <a:pt x="232079" y="46075"/>
                </a:lnTo>
                <a:lnTo>
                  <a:pt x="237871" y="37503"/>
                </a:lnTo>
                <a:lnTo>
                  <a:pt x="239991" y="26987"/>
                </a:lnTo>
                <a:close/>
              </a:path>
            </a:pathLst>
          </a:custGeom>
          <a:solidFill>
            <a:srgbClr val="94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7" name="object 4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371326" y="4951906"/>
            <a:ext cx="230662" cy="230771"/>
          </a:xfrm>
          <a:prstGeom prst="rect">
            <a:avLst/>
          </a:prstGeom>
        </p:spPr>
      </p:pic>
      <p:sp>
        <p:nvSpPr>
          <p:cNvPr id="48" name="object 48"/>
          <p:cNvSpPr/>
          <p:nvPr/>
        </p:nvSpPr>
        <p:spPr>
          <a:xfrm>
            <a:off x="13459778" y="4642916"/>
            <a:ext cx="53975" cy="240665"/>
          </a:xfrm>
          <a:custGeom>
            <a:avLst/>
            <a:gdLst/>
            <a:ahLst/>
            <a:cxnLst/>
            <a:rect l="l" t="t" r="r" b="b"/>
            <a:pathLst>
              <a:path w="53975" h="240664">
                <a:moveTo>
                  <a:pt x="53924" y="213258"/>
                </a:moveTo>
                <a:lnTo>
                  <a:pt x="51803" y="202730"/>
                </a:lnTo>
                <a:lnTo>
                  <a:pt x="46024" y="194144"/>
                </a:lnTo>
                <a:lnTo>
                  <a:pt x="37465" y="188353"/>
                </a:lnTo>
                <a:lnTo>
                  <a:pt x="27012" y="186232"/>
                </a:lnTo>
                <a:lnTo>
                  <a:pt x="16497" y="188353"/>
                </a:lnTo>
                <a:lnTo>
                  <a:pt x="7912" y="194144"/>
                </a:lnTo>
                <a:lnTo>
                  <a:pt x="2120" y="202730"/>
                </a:lnTo>
                <a:lnTo>
                  <a:pt x="0" y="213258"/>
                </a:lnTo>
                <a:lnTo>
                  <a:pt x="2120" y="223723"/>
                </a:lnTo>
                <a:lnTo>
                  <a:pt x="7912" y="232295"/>
                </a:lnTo>
                <a:lnTo>
                  <a:pt x="16497" y="238074"/>
                </a:lnTo>
                <a:lnTo>
                  <a:pt x="27012" y="240195"/>
                </a:lnTo>
                <a:lnTo>
                  <a:pt x="37465" y="238074"/>
                </a:lnTo>
                <a:lnTo>
                  <a:pt x="46024" y="232295"/>
                </a:lnTo>
                <a:lnTo>
                  <a:pt x="51803" y="223723"/>
                </a:lnTo>
                <a:lnTo>
                  <a:pt x="53924" y="213258"/>
                </a:lnTo>
                <a:close/>
              </a:path>
              <a:path w="53975" h="240664">
                <a:moveTo>
                  <a:pt x="53924" y="117335"/>
                </a:moveTo>
                <a:lnTo>
                  <a:pt x="51803" y="106870"/>
                </a:lnTo>
                <a:lnTo>
                  <a:pt x="46024" y="98298"/>
                </a:lnTo>
                <a:lnTo>
                  <a:pt x="37465" y="92519"/>
                </a:lnTo>
                <a:lnTo>
                  <a:pt x="27012" y="90398"/>
                </a:lnTo>
                <a:lnTo>
                  <a:pt x="16497" y="92519"/>
                </a:lnTo>
                <a:lnTo>
                  <a:pt x="7912" y="98298"/>
                </a:lnTo>
                <a:lnTo>
                  <a:pt x="2120" y="106870"/>
                </a:lnTo>
                <a:lnTo>
                  <a:pt x="0" y="117335"/>
                </a:lnTo>
                <a:lnTo>
                  <a:pt x="2120" y="127863"/>
                </a:lnTo>
                <a:lnTo>
                  <a:pt x="7912" y="136448"/>
                </a:lnTo>
                <a:lnTo>
                  <a:pt x="16497" y="142240"/>
                </a:lnTo>
                <a:lnTo>
                  <a:pt x="27012" y="144360"/>
                </a:lnTo>
                <a:lnTo>
                  <a:pt x="37465" y="142240"/>
                </a:lnTo>
                <a:lnTo>
                  <a:pt x="46024" y="136448"/>
                </a:lnTo>
                <a:lnTo>
                  <a:pt x="51803" y="127863"/>
                </a:lnTo>
                <a:lnTo>
                  <a:pt x="53924" y="117335"/>
                </a:lnTo>
                <a:close/>
              </a:path>
              <a:path w="53975" h="240664">
                <a:moveTo>
                  <a:pt x="53924" y="27025"/>
                </a:moveTo>
                <a:lnTo>
                  <a:pt x="51803" y="16497"/>
                </a:lnTo>
                <a:lnTo>
                  <a:pt x="46024" y="7912"/>
                </a:lnTo>
                <a:lnTo>
                  <a:pt x="37465" y="2120"/>
                </a:lnTo>
                <a:lnTo>
                  <a:pt x="27012" y="0"/>
                </a:lnTo>
                <a:lnTo>
                  <a:pt x="16497" y="2120"/>
                </a:lnTo>
                <a:lnTo>
                  <a:pt x="7912" y="7912"/>
                </a:lnTo>
                <a:lnTo>
                  <a:pt x="2120" y="16497"/>
                </a:lnTo>
                <a:lnTo>
                  <a:pt x="0" y="27025"/>
                </a:lnTo>
                <a:lnTo>
                  <a:pt x="2120" y="37528"/>
                </a:lnTo>
                <a:lnTo>
                  <a:pt x="7912" y="46088"/>
                </a:lnTo>
                <a:lnTo>
                  <a:pt x="16497" y="51854"/>
                </a:lnTo>
                <a:lnTo>
                  <a:pt x="27012" y="53962"/>
                </a:lnTo>
                <a:lnTo>
                  <a:pt x="37465" y="51854"/>
                </a:lnTo>
                <a:lnTo>
                  <a:pt x="46024" y="46088"/>
                </a:lnTo>
                <a:lnTo>
                  <a:pt x="51803" y="37528"/>
                </a:lnTo>
                <a:lnTo>
                  <a:pt x="53924" y="27025"/>
                </a:lnTo>
                <a:close/>
              </a:path>
            </a:pathLst>
          </a:custGeom>
          <a:solidFill>
            <a:srgbClr val="94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3064452" y="5085079"/>
            <a:ext cx="240029" cy="53975"/>
          </a:xfrm>
          <a:custGeom>
            <a:avLst/>
            <a:gdLst/>
            <a:ahLst/>
            <a:cxnLst/>
            <a:rect l="l" t="t" r="r" b="b"/>
            <a:pathLst>
              <a:path w="240030" h="53975">
                <a:moveTo>
                  <a:pt x="53911" y="26936"/>
                </a:moveTo>
                <a:lnTo>
                  <a:pt x="51790" y="16459"/>
                </a:lnTo>
                <a:lnTo>
                  <a:pt x="46024" y="7899"/>
                </a:lnTo>
                <a:lnTo>
                  <a:pt x="37465" y="2120"/>
                </a:lnTo>
                <a:lnTo>
                  <a:pt x="27000" y="0"/>
                </a:lnTo>
                <a:lnTo>
                  <a:pt x="16484" y="2120"/>
                </a:lnTo>
                <a:lnTo>
                  <a:pt x="7899" y="7899"/>
                </a:lnTo>
                <a:lnTo>
                  <a:pt x="2120" y="16459"/>
                </a:lnTo>
                <a:lnTo>
                  <a:pt x="0" y="26936"/>
                </a:lnTo>
                <a:lnTo>
                  <a:pt x="2120" y="37452"/>
                </a:lnTo>
                <a:lnTo>
                  <a:pt x="7899" y="46050"/>
                </a:lnTo>
                <a:lnTo>
                  <a:pt x="16484" y="51828"/>
                </a:lnTo>
                <a:lnTo>
                  <a:pt x="27000" y="53962"/>
                </a:lnTo>
                <a:lnTo>
                  <a:pt x="37465" y="51828"/>
                </a:lnTo>
                <a:lnTo>
                  <a:pt x="46024" y="46050"/>
                </a:lnTo>
                <a:lnTo>
                  <a:pt x="51790" y="37452"/>
                </a:lnTo>
                <a:lnTo>
                  <a:pt x="53911" y="26936"/>
                </a:lnTo>
                <a:close/>
              </a:path>
              <a:path w="240030" h="53975">
                <a:moveTo>
                  <a:pt x="149656" y="26936"/>
                </a:moveTo>
                <a:lnTo>
                  <a:pt x="147548" y="16459"/>
                </a:lnTo>
                <a:lnTo>
                  <a:pt x="141795" y="7899"/>
                </a:lnTo>
                <a:lnTo>
                  <a:pt x="133248" y="2120"/>
                </a:lnTo>
                <a:lnTo>
                  <a:pt x="122745" y="0"/>
                </a:lnTo>
                <a:lnTo>
                  <a:pt x="112229" y="2120"/>
                </a:lnTo>
                <a:lnTo>
                  <a:pt x="103657" y="7899"/>
                </a:lnTo>
                <a:lnTo>
                  <a:pt x="97866" y="16459"/>
                </a:lnTo>
                <a:lnTo>
                  <a:pt x="95745" y="26936"/>
                </a:lnTo>
                <a:lnTo>
                  <a:pt x="97866" y="37452"/>
                </a:lnTo>
                <a:lnTo>
                  <a:pt x="103644" y="46050"/>
                </a:lnTo>
                <a:lnTo>
                  <a:pt x="112229" y="51828"/>
                </a:lnTo>
                <a:lnTo>
                  <a:pt x="122745" y="53962"/>
                </a:lnTo>
                <a:lnTo>
                  <a:pt x="133248" y="51828"/>
                </a:lnTo>
                <a:lnTo>
                  <a:pt x="141795" y="46050"/>
                </a:lnTo>
                <a:lnTo>
                  <a:pt x="147548" y="37452"/>
                </a:lnTo>
                <a:lnTo>
                  <a:pt x="149656" y="26936"/>
                </a:lnTo>
                <a:close/>
              </a:path>
              <a:path w="240030" h="53975">
                <a:moveTo>
                  <a:pt x="239991" y="26936"/>
                </a:moveTo>
                <a:lnTo>
                  <a:pt x="237871" y="16459"/>
                </a:lnTo>
                <a:lnTo>
                  <a:pt x="232079" y="7899"/>
                </a:lnTo>
                <a:lnTo>
                  <a:pt x="223494" y="2120"/>
                </a:lnTo>
                <a:lnTo>
                  <a:pt x="212991" y="0"/>
                </a:lnTo>
                <a:lnTo>
                  <a:pt x="202476" y="2120"/>
                </a:lnTo>
                <a:lnTo>
                  <a:pt x="193890" y="7899"/>
                </a:lnTo>
                <a:lnTo>
                  <a:pt x="188112" y="16459"/>
                </a:lnTo>
                <a:lnTo>
                  <a:pt x="185991" y="26936"/>
                </a:lnTo>
                <a:lnTo>
                  <a:pt x="188112" y="37452"/>
                </a:lnTo>
                <a:lnTo>
                  <a:pt x="193890" y="46050"/>
                </a:lnTo>
                <a:lnTo>
                  <a:pt x="202476" y="51828"/>
                </a:lnTo>
                <a:lnTo>
                  <a:pt x="212991" y="53962"/>
                </a:lnTo>
                <a:lnTo>
                  <a:pt x="223494" y="51828"/>
                </a:lnTo>
                <a:lnTo>
                  <a:pt x="232079" y="46050"/>
                </a:lnTo>
                <a:lnTo>
                  <a:pt x="237871" y="37452"/>
                </a:lnTo>
                <a:lnTo>
                  <a:pt x="239991" y="26936"/>
                </a:lnTo>
                <a:close/>
              </a:path>
            </a:pathLst>
          </a:custGeom>
          <a:solidFill>
            <a:srgbClr val="94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7657551" y="1624031"/>
            <a:ext cx="44450" cy="2968625"/>
          </a:xfrm>
          <a:custGeom>
            <a:avLst/>
            <a:gdLst/>
            <a:ahLst/>
            <a:cxnLst/>
            <a:rect l="l" t="t" r="r" b="b"/>
            <a:pathLst>
              <a:path w="44450" h="2968625">
                <a:moveTo>
                  <a:pt x="22204" y="2968098"/>
                </a:moveTo>
                <a:lnTo>
                  <a:pt x="6938" y="2962731"/>
                </a:lnTo>
                <a:lnTo>
                  <a:pt x="0" y="2946630"/>
                </a:lnTo>
                <a:lnTo>
                  <a:pt x="0" y="21481"/>
                </a:lnTo>
                <a:lnTo>
                  <a:pt x="6938" y="5370"/>
                </a:lnTo>
                <a:lnTo>
                  <a:pt x="22204" y="0"/>
                </a:lnTo>
                <a:lnTo>
                  <a:pt x="37470" y="5370"/>
                </a:lnTo>
                <a:lnTo>
                  <a:pt x="44409" y="21481"/>
                </a:lnTo>
                <a:lnTo>
                  <a:pt x="44409" y="2946630"/>
                </a:lnTo>
                <a:lnTo>
                  <a:pt x="37470" y="2962731"/>
                </a:lnTo>
                <a:lnTo>
                  <a:pt x="22204" y="2968098"/>
                </a:lnTo>
                <a:close/>
              </a:path>
            </a:pathLst>
          </a:custGeom>
          <a:solidFill>
            <a:srgbClr val="91A6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3696257" y="1624005"/>
            <a:ext cx="44450" cy="2968625"/>
          </a:xfrm>
          <a:custGeom>
            <a:avLst/>
            <a:gdLst/>
            <a:ahLst/>
            <a:cxnLst/>
            <a:rect l="l" t="t" r="r" b="b"/>
            <a:pathLst>
              <a:path w="44450" h="2968625">
                <a:moveTo>
                  <a:pt x="22204" y="2968125"/>
                </a:moveTo>
                <a:lnTo>
                  <a:pt x="6938" y="2962758"/>
                </a:lnTo>
                <a:lnTo>
                  <a:pt x="0" y="2946657"/>
                </a:lnTo>
                <a:lnTo>
                  <a:pt x="0" y="21481"/>
                </a:lnTo>
                <a:lnTo>
                  <a:pt x="6938" y="5370"/>
                </a:lnTo>
                <a:lnTo>
                  <a:pt x="22204" y="0"/>
                </a:lnTo>
                <a:lnTo>
                  <a:pt x="37470" y="5370"/>
                </a:lnTo>
                <a:lnTo>
                  <a:pt x="44409" y="21481"/>
                </a:lnTo>
                <a:lnTo>
                  <a:pt x="44409" y="2946657"/>
                </a:lnTo>
                <a:lnTo>
                  <a:pt x="37470" y="2962758"/>
                </a:lnTo>
                <a:lnTo>
                  <a:pt x="22204" y="2968125"/>
                </a:lnTo>
                <a:close/>
              </a:path>
            </a:pathLst>
          </a:custGeom>
          <a:solidFill>
            <a:srgbClr val="91A6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4218364" y="5090137"/>
            <a:ext cx="2966085" cy="44450"/>
          </a:xfrm>
          <a:custGeom>
            <a:avLst/>
            <a:gdLst/>
            <a:ahLst/>
            <a:cxnLst/>
            <a:rect l="l" t="t" r="r" b="b"/>
            <a:pathLst>
              <a:path w="2966084" h="44450">
                <a:moveTo>
                  <a:pt x="2944067" y="44447"/>
                </a:moveTo>
                <a:lnTo>
                  <a:pt x="21489" y="44447"/>
                </a:lnTo>
                <a:lnTo>
                  <a:pt x="5372" y="37502"/>
                </a:lnTo>
                <a:lnTo>
                  <a:pt x="0" y="22223"/>
                </a:lnTo>
                <a:lnTo>
                  <a:pt x="5372" y="6944"/>
                </a:lnTo>
                <a:lnTo>
                  <a:pt x="21489" y="0"/>
                </a:lnTo>
                <a:lnTo>
                  <a:pt x="2944067" y="0"/>
                </a:lnTo>
                <a:lnTo>
                  <a:pt x="2960205" y="6944"/>
                </a:lnTo>
                <a:lnTo>
                  <a:pt x="2965584" y="22223"/>
                </a:lnTo>
                <a:lnTo>
                  <a:pt x="2960205" y="37502"/>
                </a:lnTo>
                <a:lnTo>
                  <a:pt x="2944067" y="44447"/>
                </a:lnTo>
                <a:close/>
              </a:path>
            </a:pathLst>
          </a:custGeom>
          <a:solidFill>
            <a:srgbClr val="91A6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4218319" y="1072082"/>
            <a:ext cx="2966085" cy="44450"/>
          </a:xfrm>
          <a:custGeom>
            <a:avLst/>
            <a:gdLst/>
            <a:ahLst/>
            <a:cxnLst/>
            <a:rect l="l" t="t" r="r" b="b"/>
            <a:pathLst>
              <a:path w="2966084" h="44450">
                <a:moveTo>
                  <a:pt x="2944112" y="44447"/>
                </a:moveTo>
                <a:lnTo>
                  <a:pt x="21489" y="44447"/>
                </a:lnTo>
                <a:lnTo>
                  <a:pt x="5372" y="37502"/>
                </a:lnTo>
                <a:lnTo>
                  <a:pt x="0" y="22223"/>
                </a:lnTo>
                <a:lnTo>
                  <a:pt x="5372" y="6944"/>
                </a:lnTo>
                <a:lnTo>
                  <a:pt x="21489" y="0"/>
                </a:lnTo>
                <a:lnTo>
                  <a:pt x="2944112" y="0"/>
                </a:lnTo>
                <a:lnTo>
                  <a:pt x="2960249" y="6944"/>
                </a:lnTo>
                <a:lnTo>
                  <a:pt x="2965628" y="22223"/>
                </a:lnTo>
                <a:lnTo>
                  <a:pt x="2960249" y="37502"/>
                </a:lnTo>
                <a:lnTo>
                  <a:pt x="2944112" y="44447"/>
                </a:lnTo>
                <a:close/>
              </a:path>
            </a:pathLst>
          </a:custGeom>
          <a:solidFill>
            <a:srgbClr val="91A6C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4" name="object 5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603209" y="1029027"/>
            <a:ext cx="230608" cy="230673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13691502" y="1328533"/>
            <a:ext cx="53975" cy="240665"/>
          </a:xfrm>
          <a:custGeom>
            <a:avLst/>
            <a:gdLst/>
            <a:ahLst/>
            <a:cxnLst/>
            <a:rect l="l" t="t" r="r" b="b"/>
            <a:pathLst>
              <a:path w="53975" h="240665">
                <a:moveTo>
                  <a:pt x="53911" y="213169"/>
                </a:moveTo>
                <a:lnTo>
                  <a:pt x="51790" y="202666"/>
                </a:lnTo>
                <a:lnTo>
                  <a:pt x="46012" y="194094"/>
                </a:lnTo>
                <a:lnTo>
                  <a:pt x="37439" y="188302"/>
                </a:lnTo>
                <a:lnTo>
                  <a:pt x="26949" y="186182"/>
                </a:lnTo>
                <a:lnTo>
                  <a:pt x="16459" y="188302"/>
                </a:lnTo>
                <a:lnTo>
                  <a:pt x="7899" y="194094"/>
                </a:lnTo>
                <a:lnTo>
                  <a:pt x="2120" y="202666"/>
                </a:lnTo>
                <a:lnTo>
                  <a:pt x="0" y="213169"/>
                </a:lnTo>
                <a:lnTo>
                  <a:pt x="2120" y="223672"/>
                </a:lnTo>
                <a:lnTo>
                  <a:pt x="7899" y="232244"/>
                </a:lnTo>
                <a:lnTo>
                  <a:pt x="16459" y="238036"/>
                </a:lnTo>
                <a:lnTo>
                  <a:pt x="26949" y="240157"/>
                </a:lnTo>
                <a:lnTo>
                  <a:pt x="37439" y="238036"/>
                </a:lnTo>
                <a:lnTo>
                  <a:pt x="46012" y="232244"/>
                </a:lnTo>
                <a:lnTo>
                  <a:pt x="51790" y="223672"/>
                </a:lnTo>
                <a:lnTo>
                  <a:pt x="53911" y="213169"/>
                </a:lnTo>
                <a:close/>
              </a:path>
              <a:path w="53975" h="240665">
                <a:moveTo>
                  <a:pt x="53911" y="122809"/>
                </a:moveTo>
                <a:lnTo>
                  <a:pt x="51790" y="112318"/>
                </a:lnTo>
                <a:lnTo>
                  <a:pt x="46012" y="103733"/>
                </a:lnTo>
                <a:lnTo>
                  <a:pt x="37439" y="97955"/>
                </a:lnTo>
                <a:lnTo>
                  <a:pt x="26949" y="95834"/>
                </a:lnTo>
                <a:lnTo>
                  <a:pt x="16459" y="97955"/>
                </a:lnTo>
                <a:lnTo>
                  <a:pt x="7899" y="103733"/>
                </a:lnTo>
                <a:lnTo>
                  <a:pt x="2120" y="112318"/>
                </a:lnTo>
                <a:lnTo>
                  <a:pt x="0" y="122809"/>
                </a:lnTo>
                <a:lnTo>
                  <a:pt x="2120" y="133311"/>
                </a:lnTo>
                <a:lnTo>
                  <a:pt x="7899" y="141897"/>
                </a:lnTo>
                <a:lnTo>
                  <a:pt x="16459" y="147675"/>
                </a:lnTo>
                <a:lnTo>
                  <a:pt x="26949" y="149796"/>
                </a:lnTo>
                <a:lnTo>
                  <a:pt x="37439" y="147675"/>
                </a:lnTo>
                <a:lnTo>
                  <a:pt x="46012" y="141897"/>
                </a:lnTo>
                <a:lnTo>
                  <a:pt x="51790" y="133311"/>
                </a:lnTo>
                <a:lnTo>
                  <a:pt x="53911" y="122809"/>
                </a:lnTo>
                <a:close/>
              </a:path>
              <a:path w="53975" h="240665">
                <a:moveTo>
                  <a:pt x="53911" y="26974"/>
                </a:moveTo>
                <a:lnTo>
                  <a:pt x="51790" y="16471"/>
                </a:lnTo>
                <a:lnTo>
                  <a:pt x="46012" y="7899"/>
                </a:lnTo>
                <a:lnTo>
                  <a:pt x="37439" y="2120"/>
                </a:lnTo>
                <a:lnTo>
                  <a:pt x="26949" y="0"/>
                </a:lnTo>
                <a:lnTo>
                  <a:pt x="16459" y="2120"/>
                </a:lnTo>
                <a:lnTo>
                  <a:pt x="7899" y="7899"/>
                </a:lnTo>
                <a:lnTo>
                  <a:pt x="2120" y="16471"/>
                </a:lnTo>
                <a:lnTo>
                  <a:pt x="0" y="26974"/>
                </a:lnTo>
                <a:lnTo>
                  <a:pt x="2120" y="37477"/>
                </a:lnTo>
                <a:lnTo>
                  <a:pt x="7899" y="46050"/>
                </a:lnTo>
                <a:lnTo>
                  <a:pt x="16459" y="51828"/>
                </a:lnTo>
                <a:lnTo>
                  <a:pt x="26949" y="53949"/>
                </a:lnTo>
                <a:lnTo>
                  <a:pt x="37439" y="51828"/>
                </a:lnTo>
                <a:lnTo>
                  <a:pt x="46012" y="46050"/>
                </a:lnTo>
                <a:lnTo>
                  <a:pt x="51790" y="37477"/>
                </a:lnTo>
                <a:lnTo>
                  <a:pt x="53911" y="26974"/>
                </a:lnTo>
                <a:close/>
              </a:path>
            </a:pathLst>
          </a:custGeom>
          <a:solidFill>
            <a:srgbClr val="94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900785" y="1072603"/>
            <a:ext cx="240029" cy="53975"/>
          </a:xfrm>
          <a:custGeom>
            <a:avLst/>
            <a:gdLst/>
            <a:ahLst/>
            <a:cxnLst/>
            <a:rect l="l" t="t" r="r" b="b"/>
            <a:pathLst>
              <a:path w="240030" h="53975">
                <a:moveTo>
                  <a:pt x="53949" y="26987"/>
                </a:moveTo>
                <a:lnTo>
                  <a:pt x="51816" y="16484"/>
                </a:lnTo>
                <a:lnTo>
                  <a:pt x="46024" y="7912"/>
                </a:lnTo>
                <a:lnTo>
                  <a:pt x="37452" y="2120"/>
                </a:lnTo>
                <a:lnTo>
                  <a:pt x="26949" y="0"/>
                </a:lnTo>
                <a:lnTo>
                  <a:pt x="16459" y="2120"/>
                </a:lnTo>
                <a:lnTo>
                  <a:pt x="7899" y="7912"/>
                </a:lnTo>
                <a:lnTo>
                  <a:pt x="2120" y="16484"/>
                </a:lnTo>
                <a:lnTo>
                  <a:pt x="0" y="26987"/>
                </a:lnTo>
                <a:lnTo>
                  <a:pt x="2120" y="37503"/>
                </a:lnTo>
                <a:lnTo>
                  <a:pt x="7899" y="46075"/>
                </a:lnTo>
                <a:lnTo>
                  <a:pt x="16459" y="51854"/>
                </a:lnTo>
                <a:lnTo>
                  <a:pt x="26949" y="53962"/>
                </a:lnTo>
                <a:lnTo>
                  <a:pt x="37452" y="51854"/>
                </a:lnTo>
                <a:lnTo>
                  <a:pt x="46024" y="46075"/>
                </a:lnTo>
                <a:lnTo>
                  <a:pt x="51816" y="37503"/>
                </a:lnTo>
                <a:lnTo>
                  <a:pt x="53949" y="26987"/>
                </a:lnTo>
                <a:close/>
              </a:path>
              <a:path w="240030" h="53975">
                <a:moveTo>
                  <a:pt x="144221" y="26987"/>
                </a:moveTo>
                <a:lnTo>
                  <a:pt x="142100" y="16484"/>
                </a:lnTo>
                <a:lnTo>
                  <a:pt x="136321" y="7912"/>
                </a:lnTo>
                <a:lnTo>
                  <a:pt x="127736" y="2120"/>
                </a:lnTo>
                <a:lnTo>
                  <a:pt x="117233" y="0"/>
                </a:lnTo>
                <a:lnTo>
                  <a:pt x="106743" y="2120"/>
                </a:lnTo>
                <a:lnTo>
                  <a:pt x="98171" y="7912"/>
                </a:lnTo>
                <a:lnTo>
                  <a:pt x="92392" y="16484"/>
                </a:lnTo>
                <a:lnTo>
                  <a:pt x="90271" y="26987"/>
                </a:lnTo>
                <a:lnTo>
                  <a:pt x="92392" y="37503"/>
                </a:lnTo>
                <a:lnTo>
                  <a:pt x="98171" y="46075"/>
                </a:lnTo>
                <a:lnTo>
                  <a:pt x="106743" y="51854"/>
                </a:lnTo>
                <a:lnTo>
                  <a:pt x="117233" y="53962"/>
                </a:lnTo>
                <a:lnTo>
                  <a:pt x="127736" y="51854"/>
                </a:lnTo>
                <a:lnTo>
                  <a:pt x="136321" y="46075"/>
                </a:lnTo>
                <a:lnTo>
                  <a:pt x="142100" y="37503"/>
                </a:lnTo>
                <a:lnTo>
                  <a:pt x="144221" y="26987"/>
                </a:lnTo>
                <a:close/>
              </a:path>
              <a:path w="240030" h="53975">
                <a:moveTo>
                  <a:pt x="239941" y="26987"/>
                </a:moveTo>
                <a:lnTo>
                  <a:pt x="237820" y="16484"/>
                </a:lnTo>
                <a:lnTo>
                  <a:pt x="232041" y="7912"/>
                </a:lnTo>
                <a:lnTo>
                  <a:pt x="223481" y="2120"/>
                </a:lnTo>
                <a:lnTo>
                  <a:pt x="212979" y="0"/>
                </a:lnTo>
                <a:lnTo>
                  <a:pt x="202488" y="2120"/>
                </a:lnTo>
                <a:lnTo>
                  <a:pt x="193929" y="7912"/>
                </a:lnTo>
                <a:lnTo>
                  <a:pt x="188150" y="16484"/>
                </a:lnTo>
                <a:lnTo>
                  <a:pt x="186029" y="26987"/>
                </a:lnTo>
                <a:lnTo>
                  <a:pt x="188150" y="37503"/>
                </a:lnTo>
                <a:lnTo>
                  <a:pt x="193929" y="46075"/>
                </a:lnTo>
                <a:lnTo>
                  <a:pt x="202488" y="51854"/>
                </a:lnTo>
                <a:lnTo>
                  <a:pt x="212979" y="53962"/>
                </a:lnTo>
                <a:lnTo>
                  <a:pt x="223481" y="51854"/>
                </a:lnTo>
                <a:lnTo>
                  <a:pt x="232041" y="46075"/>
                </a:lnTo>
                <a:lnTo>
                  <a:pt x="237820" y="37503"/>
                </a:lnTo>
                <a:lnTo>
                  <a:pt x="239941" y="26987"/>
                </a:lnTo>
                <a:close/>
              </a:path>
            </a:pathLst>
          </a:custGeom>
          <a:solidFill>
            <a:srgbClr val="94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7" name="object 5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603209" y="4951906"/>
            <a:ext cx="230608" cy="230771"/>
          </a:xfrm>
          <a:prstGeom prst="rect">
            <a:avLst/>
          </a:prstGeom>
        </p:spPr>
      </p:pic>
      <p:sp>
        <p:nvSpPr>
          <p:cNvPr id="58" name="object 58"/>
          <p:cNvSpPr/>
          <p:nvPr/>
        </p:nvSpPr>
        <p:spPr>
          <a:xfrm>
            <a:off x="13691502" y="4642916"/>
            <a:ext cx="53975" cy="240665"/>
          </a:xfrm>
          <a:custGeom>
            <a:avLst/>
            <a:gdLst/>
            <a:ahLst/>
            <a:cxnLst/>
            <a:rect l="l" t="t" r="r" b="b"/>
            <a:pathLst>
              <a:path w="53975" h="240664">
                <a:moveTo>
                  <a:pt x="53911" y="213258"/>
                </a:moveTo>
                <a:lnTo>
                  <a:pt x="51790" y="202730"/>
                </a:lnTo>
                <a:lnTo>
                  <a:pt x="46012" y="194144"/>
                </a:lnTo>
                <a:lnTo>
                  <a:pt x="37439" y="188353"/>
                </a:lnTo>
                <a:lnTo>
                  <a:pt x="26949" y="186232"/>
                </a:lnTo>
                <a:lnTo>
                  <a:pt x="16459" y="188353"/>
                </a:lnTo>
                <a:lnTo>
                  <a:pt x="7899" y="194144"/>
                </a:lnTo>
                <a:lnTo>
                  <a:pt x="2120" y="202730"/>
                </a:lnTo>
                <a:lnTo>
                  <a:pt x="0" y="213258"/>
                </a:lnTo>
                <a:lnTo>
                  <a:pt x="2120" y="223723"/>
                </a:lnTo>
                <a:lnTo>
                  <a:pt x="7899" y="232295"/>
                </a:lnTo>
                <a:lnTo>
                  <a:pt x="16459" y="238074"/>
                </a:lnTo>
                <a:lnTo>
                  <a:pt x="26949" y="240195"/>
                </a:lnTo>
                <a:lnTo>
                  <a:pt x="37439" y="238074"/>
                </a:lnTo>
                <a:lnTo>
                  <a:pt x="46012" y="232295"/>
                </a:lnTo>
                <a:lnTo>
                  <a:pt x="51790" y="223723"/>
                </a:lnTo>
                <a:lnTo>
                  <a:pt x="53911" y="213258"/>
                </a:lnTo>
                <a:close/>
              </a:path>
              <a:path w="53975" h="240664">
                <a:moveTo>
                  <a:pt x="53911" y="117335"/>
                </a:moveTo>
                <a:lnTo>
                  <a:pt x="51790" y="106870"/>
                </a:lnTo>
                <a:lnTo>
                  <a:pt x="46012" y="98298"/>
                </a:lnTo>
                <a:lnTo>
                  <a:pt x="37439" y="92519"/>
                </a:lnTo>
                <a:lnTo>
                  <a:pt x="26949" y="90398"/>
                </a:lnTo>
                <a:lnTo>
                  <a:pt x="16459" y="92519"/>
                </a:lnTo>
                <a:lnTo>
                  <a:pt x="7899" y="98298"/>
                </a:lnTo>
                <a:lnTo>
                  <a:pt x="2120" y="106870"/>
                </a:lnTo>
                <a:lnTo>
                  <a:pt x="0" y="117335"/>
                </a:lnTo>
                <a:lnTo>
                  <a:pt x="2120" y="127863"/>
                </a:lnTo>
                <a:lnTo>
                  <a:pt x="7899" y="136448"/>
                </a:lnTo>
                <a:lnTo>
                  <a:pt x="16459" y="142240"/>
                </a:lnTo>
                <a:lnTo>
                  <a:pt x="26949" y="144360"/>
                </a:lnTo>
                <a:lnTo>
                  <a:pt x="37439" y="142240"/>
                </a:lnTo>
                <a:lnTo>
                  <a:pt x="46012" y="136448"/>
                </a:lnTo>
                <a:lnTo>
                  <a:pt x="51790" y="127863"/>
                </a:lnTo>
                <a:lnTo>
                  <a:pt x="53911" y="117335"/>
                </a:lnTo>
                <a:close/>
              </a:path>
              <a:path w="53975" h="240664">
                <a:moveTo>
                  <a:pt x="53911" y="27025"/>
                </a:moveTo>
                <a:lnTo>
                  <a:pt x="51790" y="16497"/>
                </a:lnTo>
                <a:lnTo>
                  <a:pt x="46012" y="7912"/>
                </a:lnTo>
                <a:lnTo>
                  <a:pt x="37439" y="2120"/>
                </a:lnTo>
                <a:lnTo>
                  <a:pt x="26949" y="0"/>
                </a:lnTo>
                <a:lnTo>
                  <a:pt x="16459" y="2120"/>
                </a:lnTo>
                <a:lnTo>
                  <a:pt x="7899" y="7912"/>
                </a:lnTo>
                <a:lnTo>
                  <a:pt x="2120" y="16497"/>
                </a:lnTo>
                <a:lnTo>
                  <a:pt x="0" y="27025"/>
                </a:lnTo>
                <a:lnTo>
                  <a:pt x="2120" y="37528"/>
                </a:lnTo>
                <a:lnTo>
                  <a:pt x="7899" y="46088"/>
                </a:lnTo>
                <a:lnTo>
                  <a:pt x="16459" y="51854"/>
                </a:lnTo>
                <a:lnTo>
                  <a:pt x="26949" y="53962"/>
                </a:lnTo>
                <a:lnTo>
                  <a:pt x="37439" y="51854"/>
                </a:lnTo>
                <a:lnTo>
                  <a:pt x="46012" y="46088"/>
                </a:lnTo>
                <a:lnTo>
                  <a:pt x="51790" y="37528"/>
                </a:lnTo>
                <a:lnTo>
                  <a:pt x="53911" y="27025"/>
                </a:lnTo>
                <a:close/>
              </a:path>
            </a:pathLst>
          </a:custGeom>
          <a:solidFill>
            <a:srgbClr val="94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3900785" y="5085079"/>
            <a:ext cx="240029" cy="53975"/>
          </a:xfrm>
          <a:custGeom>
            <a:avLst/>
            <a:gdLst/>
            <a:ahLst/>
            <a:cxnLst/>
            <a:rect l="l" t="t" r="r" b="b"/>
            <a:pathLst>
              <a:path w="240030" h="53975">
                <a:moveTo>
                  <a:pt x="53949" y="26936"/>
                </a:moveTo>
                <a:lnTo>
                  <a:pt x="51816" y="16459"/>
                </a:lnTo>
                <a:lnTo>
                  <a:pt x="46024" y="7899"/>
                </a:lnTo>
                <a:lnTo>
                  <a:pt x="37452" y="2120"/>
                </a:lnTo>
                <a:lnTo>
                  <a:pt x="26949" y="0"/>
                </a:lnTo>
                <a:lnTo>
                  <a:pt x="16459" y="2120"/>
                </a:lnTo>
                <a:lnTo>
                  <a:pt x="7899" y="7899"/>
                </a:lnTo>
                <a:lnTo>
                  <a:pt x="2120" y="16459"/>
                </a:lnTo>
                <a:lnTo>
                  <a:pt x="0" y="26936"/>
                </a:lnTo>
                <a:lnTo>
                  <a:pt x="2120" y="37452"/>
                </a:lnTo>
                <a:lnTo>
                  <a:pt x="7899" y="46050"/>
                </a:lnTo>
                <a:lnTo>
                  <a:pt x="16459" y="51828"/>
                </a:lnTo>
                <a:lnTo>
                  <a:pt x="26949" y="53962"/>
                </a:lnTo>
                <a:lnTo>
                  <a:pt x="37452" y="51828"/>
                </a:lnTo>
                <a:lnTo>
                  <a:pt x="46024" y="46050"/>
                </a:lnTo>
                <a:lnTo>
                  <a:pt x="51816" y="37452"/>
                </a:lnTo>
                <a:lnTo>
                  <a:pt x="53949" y="26936"/>
                </a:lnTo>
                <a:close/>
              </a:path>
              <a:path w="240030" h="53975">
                <a:moveTo>
                  <a:pt x="144221" y="26936"/>
                </a:moveTo>
                <a:lnTo>
                  <a:pt x="142100" y="16459"/>
                </a:lnTo>
                <a:lnTo>
                  <a:pt x="136321" y="7899"/>
                </a:lnTo>
                <a:lnTo>
                  <a:pt x="127736" y="2120"/>
                </a:lnTo>
                <a:lnTo>
                  <a:pt x="117233" y="0"/>
                </a:lnTo>
                <a:lnTo>
                  <a:pt x="106743" y="2120"/>
                </a:lnTo>
                <a:lnTo>
                  <a:pt x="98171" y="7899"/>
                </a:lnTo>
                <a:lnTo>
                  <a:pt x="92392" y="16459"/>
                </a:lnTo>
                <a:lnTo>
                  <a:pt x="90271" y="26936"/>
                </a:lnTo>
                <a:lnTo>
                  <a:pt x="92392" y="37452"/>
                </a:lnTo>
                <a:lnTo>
                  <a:pt x="98171" y="46050"/>
                </a:lnTo>
                <a:lnTo>
                  <a:pt x="106743" y="51828"/>
                </a:lnTo>
                <a:lnTo>
                  <a:pt x="117233" y="53962"/>
                </a:lnTo>
                <a:lnTo>
                  <a:pt x="127736" y="51828"/>
                </a:lnTo>
                <a:lnTo>
                  <a:pt x="136321" y="46050"/>
                </a:lnTo>
                <a:lnTo>
                  <a:pt x="142100" y="37452"/>
                </a:lnTo>
                <a:lnTo>
                  <a:pt x="144221" y="26936"/>
                </a:lnTo>
                <a:close/>
              </a:path>
              <a:path w="240030" h="53975">
                <a:moveTo>
                  <a:pt x="239941" y="26936"/>
                </a:moveTo>
                <a:lnTo>
                  <a:pt x="237820" y="16459"/>
                </a:lnTo>
                <a:lnTo>
                  <a:pt x="232041" y="7899"/>
                </a:lnTo>
                <a:lnTo>
                  <a:pt x="223481" y="2120"/>
                </a:lnTo>
                <a:lnTo>
                  <a:pt x="212979" y="0"/>
                </a:lnTo>
                <a:lnTo>
                  <a:pt x="202488" y="2120"/>
                </a:lnTo>
                <a:lnTo>
                  <a:pt x="193929" y="7899"/>
                </a:lnTo>
                <a:lnTo>
                  <a:pt x="188150" y="16459"/>
                </a:lnTo>
                <a:lnTo>
                  <a:pt x="186029" y="26936"/>
                </a:lnTo>
                <a:lnTo>
                  <a:pt x="188150" y="37452"/>
                </a:lnTo>
                <a:lnTo>
                  <a:pt x="193929" y="46050"/>
                </a:lnTo>
                <a:lnTo>
                  <a:pt x="202488" y="51828"/>
                </a:lnTo>
                <a:lnTo>
                  <a:pt x="212979" y="53962"/>
                </a:lnTo>
                <a:lnTo>
                  <a:pt x="223481" y="51828"/>
                </a:lnTo>
                <a:lnTo>
                  <a:pt x="232041" y="46050"/>
                </a:lnTo>
                <a:lnTo>
                  <a:pt x="237820" y="37452"/>
                </a:lnTo>
                <a:lnTo>
                  <a:pt x="239941" y="26936"/>
                </a:lnTo>
                <a:close/>
              </a:path>
            </a:pathLst>
          </a:custGeom>
          <a:solidFill>
            <a:srgbClr val="94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0" name="object 6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562782" y="1029027"/>
            <a:ext cx="230662" cy="230673"/>
          </a:xfrm>
          <a:prstGeom prst="rect">
            <a:avLst/>
          </a:prstGeom>
        </p:spPr>
      </p:pic>
      <p:sp>
        <p:nvSpPr>
          <p:cNvPr id="61" name="object 61"/>
          <p:cNvSpPr/>
          <p:nvPr/>
        </p:nvSpPr>
        <p:spPr>
          <a:xfrm>
            <a:off x="17651235" y="1328533"/>
            <a:ext cx="53975" cy="240665"/>
          </a:xfrm>
          <a:custGeom>
            <a:avLst/>
            <a:gdLst/>
            <a:ahLst/>
            <a:cxnLst/>
            <a:rect l="l" t="t" r="r" b="b"/>
            <a:pathLst>
              <a:path w="53975" h="240665">
                <a:moveTo>
                  <a:pt x="53911" y="213169"/>
                </a:moveTo>
                <a:lnTo>
                  <a:pt x="51803" y="202666"/>
                </a:lnTo>
                <a:lnTo>
                  <a:pt x="46024" y="194094"/>
                </a:lnTo>
                <a:lnTo>
                  <a:pt x="37465" y="188302"/>
                </a:lnTo>
                <a:lnTo>
                  <a:pt x="27000" y="186182"/>
                </a:lnTo>
                <a:lnTo>
                  <a:pt x="16497" y="188302"/>
                </a:lnTo>
                <a:lnTo>
                  <a:pt x="7912" y="194094"/>
                </a:lnTo>
                <a:lnTo>
                  <a:pt x="2120" y="202666"/>
                </a:lnTo>
                <a:lnTo>
                  <a:pt x="0" y="213169"/>
                </a:lnTo>
                <a:lnTo>
                  <a:pt x="2120" y="223672"/>
                </a:lnTo>
                <a:lnTo>
                  <a:pt x="7912" y="232244"/>
                </a:lnTo>
                <a:lnTo>
                  <a:pt x="16497" y="238036"/>
                </a:lnTo>
                <a:lnTo>
                  <a:pt x="27000" y="240157"/>
                </a:lnTo>
                <a:lnTo>
                  <a:pt x="37465" y="238036"/>
                </a:lnTo>
                <a:lnTo>
                  <a:pt x="46024" y="232244"/>
                </a:lnTo>
                <a:lnTo>
                  <a:pt x="51803" y="223672"/>
                </a:lnTo>
                <a:lnTo>
                  <a:pt x="53911" y="213169"/>
                </a:lnTo>
                <a:close/>
              </a:path>
              <a:path w="53975" h="240665">
                <a:moveTo>
                  <a:pt x="53911" y="122809"/>
                </a:moveTo>
                <a:lnTo>
                  <a:pt x="51803" y="112318"/>
                </a:lnTo>
                <a:lnTo>
                  <a:pt x="46024" y="103733"/>
                </a:lnTo>
                <a:lnTo>
                  <a:pt x="37465" y="97955"/>
                </a:lnTo>
                <a:lnTo>
                  <a:pt x="27000" y="95834"/>
                </a:lnTo>
                <a:lnTo>
                  <a:pt x="16497" y="97955"/>
                </a:lnTo>
                <a:lnTo>
                  <a:pt x="7912" y="103733"/>
                </a:lnTo>
                <a:lnTo>
                  <a:pt x="2120" y="112318"/>
                </a:lnTo>
                <a:lnTo>
                  <a:pt x="0" y="122809"/>
                </a:lnTo>
                <a:lnTo>
                  <a:pt x="2120" y="133311"/>
                </a:lnTo>
                <a:lnTo>
                  <a:pt x="7912" y="141897"/>
                </a:lnTo>
                <a:lnTo>
                  <a:pt x="16497" y="147675"/>
                </a:lnTo>
                <a:lnTo>
                  <a:pt x="27000" y="149796"/>
                </a:lnTo>
                <a:lnTo>
                  <a:pt x="37465" y="147675"/>
                </a:lnTo>
                <a:lnTo>
                  <a:pt x="46024" y="141897"/>
                </a:lnTo>
                <a:lnTo>
                  <a:pt x="51803" y="133311"/>
                </a:lnTo>
                <a:lnTo>
                  <a:pt x="53911" y="122809"/>
                </a:lnTo>
                <a:close/>
              </a:path>
              <a:path w="53975" h="240665">
                <a:moveTo>
                  <a:pt x="53911" y="26974"/>
                </a:moveTo>
                <a:lnTo>
                  <a:pt x="51803" y="16471"/>
                </a:lnTo>
                <a:lnTo>
                  <a:pt x="46024" y="7899"/>
                </a:lnTo>
                <a:lnTo>
                  <a:pt x="37465" y="2120"/>
                </a:lnTo>
                <a:lnTo>
                  <a:pt x="27000" y="0"/>
                </a:lnTo>
                <a:lnTo>
                  <a:pt x="16497" y="2120"/>
                </a:lnTo>
                <a:lnTo>
                  <a:pt x="7912" y="7899"/>
                </a:lnTo>
                <a:lnTo>
                  <a:pt x="2120" y="16471"/>
                </a:lnTo>
                <a:lnTo>
                  <a:pt x="0" y="26974"/>
                </a:lnTo>
                <a:lnTo>
                  <a:pt x="2120" y="37477"/>
                </a:lnTo>
                <a:lnTo>
                  <a:pt x="7912" y="46050"/>
                </a:lnTo>
                <a:lnTo>
                  <a:pt x="16497" y="51828"/>
                </a:lnTo>
                <a:lnTo>
                  <a:pt x="27000" y="53949"/>
                </a:lnTo>
                <a:lnTo>
                  <a:pt x="37465" y="51828"/>
                </a:lnTo>
                <a:lnTo>
                  <a:pt x="46024" y="46050"/>
                </a:lnTo>
                <a:lnTo>
                  <a:pt x="51803" y="37477"/>
                </a:lnTo>
                <a:lnTo>
                  <a:pt x="53911" y="26974"/>
                </a:lnTo>
                <a:close/>
              </a:path>
            </a:pathLst>
          </a:custGeom>
          <a:solidFill>
            <a:srgbClr val="94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7255909" y="1072603"/>
            <a:ext cx="240029" cy="53975"/>
          </a:xfrm>
          <a:custGeom>
            <a:avLst/>
            <a:gdLst/>
            <a:ahLst/>
            <a:cxnLst/>
            <a:rect l="l" t="t" r="r" b="b"/>
            <a:pathLst>
              <a:path w="240030" h="53975">
                <a:moveTo>
                  <a:pt x="53911" y="26987"/>
                </a:moveTo>
                <a:lnTo>
                  <a:pt x="51790" y="16484"/>
                </a:lnTo>
                <a:lnTo>
                  <a:pt x="46012" y="7912"/>
                </a:lnTo>
                <a:lnTo>
                  <a:pt x="37465" y="2120"/>
                </a:lnTo>
                <a:lnTo>
                  <a:pt x="27000" y="0"/>
                </a:lnTo>
                <a:lnTo>
                  <a:pt x="16484" y="2120"/>
                </a:lnTo>
                <a:lnTo>
                  <a:pt x="7899" y="7912"/>
                </a:lnTo>
                <a:lnTo>
                  <a:pt x="2120" y="16484"/>
                </a:lnTo>
                <a:lnTo>
                  <a:pt x="0" y="26987"/>
                </a:lnTo>
                <a:lnTo>
                  <a:pt x="2120" y="37503"/>
                </a:lnTo>
                <a:lnTo>
                  <a:pt x="7899" y="46075"/>
                </a:lnTo>
                <a:lnTo>
                  <a:pt x="16484" y="51854"/>
                </a:lnTo>
                <a:lnTo>
                  <a:pt x="27000" y="53962"/>
                </a:lnTo>
                <a:lnTo>
                  <a:pt x="37465" y="51854"/>
                </a:lnTo>
                <a:lnTo>
                  <a:pt x="46012" y="46075"/>
                </a:lnTo>
                <a:lnTo>
                  <a:pt x="51790" y="37503"/>
                </a:lnTo>
                <a:lnTo>
                  <a:pt x="53911" y="26987"/>
                </a:lnTo>
                <a:close/>
              </a:path>
              <a:path w="240030" h="53975">
                <a:moveTo>
                  <a:pt x="149656" y="26987"/>
                </a:moveTo>
                <a:lnTo>
                  <a:pt x="147548" y="16484"/>
                </a:lnTo>
                <a:lnTo>
                  <a:pt x="141795" y="7912"/>
                </a:lnTo>
                <a:lnTo>
                  <a:pt x="133248" y="2120"/>
                </a:lnTo>
                <a:lnTo>
                  <a:pt x="122745" y="0"/>
                </a:lnTo>
                <a:lnTo>
                  <a:pt x="112229" y="2120"/>
                </a:lnTo>
                <a:lnTo>
                  <a:pt x="103644" y="7912"/>
                </a:lnTo>
                <a:lnTo>
                  <a:pt x="97866" y="16484"/>
                </a:lnTo>
                <a:lnTo>
                  <a:pt x="95745" y="26987"/>
                </a:lnTo>
                <a:lnTo>
                  <a:pt x="97866" y="37503"/>
                </a:lnTo>
                <a:lnTo>
                  <a:pt x="103644" y="46075"/>
                </a:lnTo>
                <a:lnTo>
                  <a:pt x="112229" y="51854"/>
                </a:lnTo>
                <a:lnTo>
                  <a:pt x="122745" y="53962"/>
                </a:lnTo>
                <a:lnTo>
                  <a:pt x="133248" y="51854"/>
                </a:lnTo>
                <a:lnTo>
                  <a:pt x="141795" y="46075"/>
                </a:lnTo>
                <a:lnTo>
                  <a:pt x="147548" y="37503"/>
                </a:lnTo>
                <a:lnTo>
                  <a:pt x="149656" y="26987"/>
                </a:lnTo>
                <a:close/>
              </a:path>
              <a:path w="240030" h="53975">
                <a:moveTo>
                  <a:pt x="239991" y="26987"/>
                </a:moveTo>
                <a:lnTo>
                  <a:pt x="237871" y="16484"/>
                </a:lnTo>
                <a:lnTo>
                  <a:pt x="232079" y="7912"/>
                </a:lnTo>
                <a:lnTo>
                  <a:pt x="223494" y="2120"/>
                </a:lnTo>
                <a:lnTo>
                  <a:pt x="212991" y="0"/>
                </a:lnTo>
                <a:lnTo>
                  <a:pt x="202476" y="2120"/>
                </a:lnTo>
                <a:lnTo>
                  <a:pt x="193890" y="7912"/>
                </a:lnTo>
                <a:lnTo>
                  <a:pt x="188099" y="16484"/>
                </a:lnTo>
                <a:lnTo>
                  <a:pt x="185978" y="26987"/>
                </a:lnTo>
                <a:lnTo>
                  <a:pt x="188099" y="37503"/>
                </a:lnTo>
                <a:lnTo>
                  <a:pt x="193890" y="46075"/>
                </a:lnTo>
                <a:lnTo>
                  <a:pt x="202476" y="51854"/>
                </a:lnTo>
                <a:lnTo>
                  <a:pt x="212991" y="53962"/>
                </a:lnTo>
                <a:lnTo>
                  <a:pt x="223494" y="51854"/>
                </a:lnTo>
                <a:lnTo>
                  <a:pt x="232079" y="46075"/>
                </a:lnTo>
                <a:lnTo>
                  <a:pt x="237871" y="37503"/>
                </a:lnTo>
                <a:lnTo>
                  <a:pt x="239991" y="26987"/>
                </a:lnTo>
                <a:close/>
              </a:path>
            </a:pathLst>
          </a:custGeom>
          <a:solidFill>
            <a:srgbClr val="94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3" name="object 6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562782" y="4951906"/>
            <a:ext cx="230662" cy="230771"/>
          </a:xfrm>
          <a:prstGeom prst="rect">
            <a:avLst/>
          </a:prstGeom>
        </p:spPr>
      </p:pic>
      <p:sp>
        <p:nvSpPr>
          <p:cNvPr id="64" name="object 64"/>
          <p:cNvSpPr/>
          <p:nvPr/>
        </p:nvSpPr>
        <p:spPr>
          <a:xfrm>
            <a:off x="17651235" y="4642916"/>
            <a:ext cx="53975" cy="240665"/>
          </a:xfrm>
          <a:custGeom>
            <a:avLst/>
            <a:gdLst/>
            <a:ahLst/>
            <a:cxnLst/>
            <a:rect l="l" t="t" r="r" b="b"/>
            <a:pathLst>
              <a:path w="53975" h="240664">
                <a:moveTo>
                  <a:pt x="53911" y="213258"/>
                </a:moveTo>
                <a:lnTo>
                  <a:pt x="51803" y="202730"/>
                </a:lnTo>
                <a:lnTo>
                  <a:pt x="46024" y="194144"/>
                </a:lnTo>
                <a:lnTo>
                  <a:pt x="37465" y="188353"/>
                </a:lnTo>
                <a:lnTo>
                  <a:pt x="27000" y="186232"/>
                </a:lnTo>
                <a:lnTo>
                  <a:pt x="16497" y="188353"/>
                </a:lnTo>
                <a:lnTo>
                  <a:pt x="7912" y="194144"/>
                </a:lnTo>
                <a:lnTo>
                  <a:pt x="2120" y="202730"/>
                </a:lnTo>
                <a:lnTo>
                  <a:pt x="0" y="213258"/>
                </a:lnTo>
                <a:lnTo>
                  <a:pt x="2120" y="223723"/>
                </a:lnTo>
                <a:lnTo>
                  <a:pt x="7912" y="232295"/>
                </a:lnTo>
                <a:lnTo>
                  <a:pt x="16497" y="238074"/>
                </a:lnTo>
                <a:lnTo>
                  <a:pt x="27000" y="240195"/>
                </a:lnTo>
                <a:lnTo>
                  <a:pt x="37465" y="238074"/>
                </a:lnTo>
                <a:lnTo>
                  <a:pt x="46024" y="232295"/>
                </a:lnTo>
                <a:lnTo>
                  <a:pt x="51803" y="223723"/>
                </a:lnTo>
                <a:lnTo>
                  <a:pt x="53911" y="213258"/>
                </a:lnTo>
                <a:close/>
              </a:path>
              <a:path w="53975" h="240664">
                <a:moveTo>
                  <a:pt x="53911" y="117335"/>
                </a:moveTo>
                <a:lnTo>
                  <a:pt x="51803" y="106870"/>
                </a:lnTo>
                <a:lnTo>
                  <a:pt x="46024" y="98298"/>
                </a:lnTo>
                <a:lnTo>
                  <a:pt x="37465" y="92519"/>
                </a:lnTo>
                <a:lnTo>
                  <a:pt x="27000" y="90398"/>
                </a:lnTo>
                <a:lnTo>
                  <a:pt x="16497" y="92519"/>
                </a:lnTo>
                <a:lnTo>
                  <a:pt x="7912" y="98298"/>
                </a:lnTo>
                <a:lnTo>
                  <a:pt x="2120" y="106870"/>
                </a:lnTo>
                <a:lnTo>
                  <a:pt x="0" y="117335"/>
                </a:lnTo>
                <a:lnTo>
                  <a:pt x="2120" y="127863"/>
                </a:lnTo>
                <a:lnTo>
                  <a:pt x="7912" y="136448"/>
                </a:lnTo>
                <a:lnTo>
                  <a:pt x="16497" y="142240"/>
                </a:lnTo>
                <a:lnTo>
                  <a:pt x="27000" y="144360"/>
                </a:lnTo>
                <a:lnTo>
                  <a:pt x="37465" y="142240"/>
                </a:lnTo>
                <a:lnTo>
                  <a:pt x="46024" y="136448"/>
                </a:lnTo>
                <a:lnTo>
                  <a:pt x="51803" y="127863"/>
                </a:lnTo>
                <a:lnTo>
                  <a:pt x="53911" y="117335"/>
                </a:lnTo>
                <a:close/>
              </a:path>
              <a:path w="53975" h="240664">
                <a:moveTo>
                  <a:pt x="53911" y="27025"/>
                </a:moveTo>
                <a:lnTo>
                  <a:pt x="51803" y="16497"/>
                </a:lnTo>
                <a:lnTo>
                  <a:pt x="46024" y="7912"/>
                </a:lnTo>
                <a:lnTo>
                  <a:pt x="37465" y="2120"/>
                </a:lnTo>
                <a:lnTo>
                  <a:pt x="27000" y="0"/>
                </a:lnTo>
                <a:lnTo>
                  <a:pt x="16497" y="2120"/>
                </a:lnTo>
                <a:lnTo>
                  <a:pt x="7912" y="7912"/>
                </a:lnTo>
                <a:lnTo>
                  <a:pt x="2120" y="16497"/>
                </a:lnTo>
                <a:lnTo>
                  <a:pt x="0" y="27025"/>
                </a:lnTo>
                <a:lnTo>
                  <a:pt x="2120" y="37528"/>
                </a:lnTo>
                <a:lnTo>
                  <a:pt x="7912" y="46088"/>
                </a:lnTo>
                <a:lnTo>
                  <a:pt x="16497" y="51854"/>
                </a:lnTo>
                <a:lnTo>
                  <a:pt x="27000" y="53962"/>
                </a:lnTo>
                <a:lnTo>
                  <a:pt x="37465" y="51854"/>
                </a:lnTo>
                <a:lnTo>
                  <a:pt x="46024" y="46088"/>
                </a:lnTo>
                <a:lnTo>
                  <a:pt x="51803" y="37528"/>
                </a:lnTo>
                <a:lnTo>
                  <a:pt x="53911" y="27025"/>
                </a:lnTo>
                <a:close/>
              </a:path>
            </a:pathLst>
          </a:custGeom>
          <a:solidFill>
            <a:srgbClr val="94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7255909" y="5085079"/>
            <a:ext cx="240029" cy="53975"/>
          </a:xfrm>
          <a:custGeom>
            <a:avLst/>
            <a:gdLst/>
            <a:ahLst/>
            <a:cxnLst/>
            <a:rect l="l" t="t" r="r" b="b"/>
            <a:pathLst>
              <a:path w="240030" h="53975">
                <a:moveTo>
                  <a:pt x="53911" y="26936"/>
                </a:moveTo>
                <a:lnTo>
                  <a:pt x="51790" y="16459"/>
                </a:lnTo>
                <a:lnTo>
                  <a:pt x="46012" y="7899"/>
                </a:lnTo>
                <a:lnTo>
                  <a:pt x="37465" y="2120"/>
                </a:lnTo>
                <a:lnTo>
                  <a:pt x="27000" y="0"/>
                </a:lnTo>
                <a:lnTo>
                  <a:pt x="16484" y="2120"/>
                </a:lnTo>
                <a:lnTo>
                  <a:pt x="7899" y="7899"/>
                </a:lnTo>
                <a:lnTo>
                  <a:pt x="2120" y="16459"/>
                </a:lnTo>
                <a:lnTo>
                  <a:pt x="0" y="26936"/>
                </a:lnTo>
                <a:lnTo>
                  <a:pt x="2120" y="37452"/>
                </a:lnTo>
                <a:lnTo>
                  <a:pt x="7899" y="46050"/>
                </a:lnTo>
                <a:lnTo>
                  <a:pt x="16484" y="51828"/>
                </a:lnTo>
                <a:lnTo>
                  <a:pt x="27000" y="53962"/>
                </a:lnTo>
                <a:lnTo>
                  <a:pt x="37465" y="51828"/>
                </a:lnTo>
                <a:lnTo>
                  <a:pt x="46012" y="46050"/>
                </a:lnTo>
                <a:lnTo>
                  <a:pt x="51790" y="37452"/>
                </a:lnTo>
                <a:lnTo>
                  <a:pt x="53911" y="26936"/>
                </a:lnTo>
                <a:close/>
              </a:path>
              <a:path w="240030" h="53975">
                <a:moveTo>
                  <a:pt x="149656" y="26936"/>
                </a:moveTo>
                <a:lnTo>
                  <a:pt x="147548" y="16459"/>
                </a:lnTo>
                <a:lnTo>
                  <a:pt x="141795" y="7899"/>
                </a:lnTo>
                <a:lnTo>
                  <a:pt x="133248" y="2120"/>
                </a:lnTo>
                <a:lnTo>
                  <a:pt x="122745" y="0"/>
                </a:lnTo>
                <a:lnTo>
                  <a:pt x="112229" y="2120"/>
                </a:lnTo>
                <a:lnTo>
                  <a:pt x="103644" y="7899"/>
                </a:lnTo>
                <a:lnTo>
                  <a:pt x="97866" y="16459"/>
                </a:lnTo>
                <a:lnTo>
                  <a:pt x="95745" y="26936"/>
                </a:lnTo>
                <a:lnTo>
                  <a:pt x="97866" y="37452"/>
                </a:lnTo>
                <a:lnTo>
                  <a:pt x="103644" y="46050"/>
                </a:lnTo>
                <a:lnTo>
                  <a:pt x="112229" y="51828"/>
                </a:lnTo>
                <a:lnTo>
                  <a:pt x="122745" y="53962"/>
                </a:lnTo>
                <a:lnTo>
                  <a:pt x="133248" y="51828"/>
                </a:lnTo>
                <a:lnTo>
                  <a:pt x="141795" y="46050"/>
                </a:lnTo>
                <a:lnTo>
                  <a:pt x="147548" y="37452"/>
                </a:lnTo>
                <a:lnTo>
                  <a:pt x="149656" y="26936"/>
                </a:lnTo>
                <a:close/>
              </a:path>
              <a:path w="240030" h="53975">
                <a:moveTo>
                  <a:pt x="239991" y="26936"/>
                </a:moveTo>
                <a:lnTo>
                  <a:pt x="237871" y="16459"/>
                </a:lnTo>
                <a:lnTo>
                  <a:pt x="232079" y="7899"/>
                </a:lnTo>
                <a:lnTo>
                  <a:pt x="223494" y="2120"/>
                </a:lnTo>
                <a:lnTo>
                  <a:pt x="212991" y="0"/>
                </a:lnTo>
                <a:lnTo>
                  <a:pt x="202476" y="2120"/>
                </a:lnTo>
                <a:lnTo>
                  <a:pt x="193890" y="7899"/>
                </a:lnTo>
                <a:lnTo>
                  <a:pt x="188099" y="16459"/>
                </a:lnTo>
                <a:lnTo>
                  <a:pt x="185978" y="26936"/>
                </a:lnTo>
                <a:lnTo>
                  <a:pt x="188099" y="37452"/>
                </a:lnTo>
                <a:lnTo>
                  <a:pt x="193890" y="46050"/>
                </a:lnTo>
                <a:lnTo>
                  <a:pt x="202476" y="51828"/>
                </a:lnTo>
                <a:lnTo>
                  <a:pt x="212991" y="53962"/>
                </a:lnTo>
                <a:lnTo>
                  <a:pt x="223494" y="51828"/>
                </a:lnTo>
                <a:lnTo>
                  <a:pt x="232079" y="46050"/>
                </a:lnTo>
                <a:lnTo>
                  <a:pt x="237871" y="37452"/>
                </a:lnTo>
                <a:lnTo>
                  <a:pt x="239991" y="26936"/>
                </a:lnTo>
                <a:close/>
              </a:path>
            </a:pathLst>
          </a:custGeom>
          <a:solidFill>
            <a:srgbClr val="94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083183" y="5738831"/>
            <a:ext cx="44450" cy="2968625"/>
          </a:xfrm>
          <a:custGeom>
            <a:avLst/>
            <a:gdLst/>
            <a:ahLst/>
            <a:cxnLst/>
            <a:rect l="l" t="t" r="r" b="b"/>
            <a:pathLst>
              <a:path w="44450" h="2968625">
                <a:moveTo>
                  <a:pt x="22204" y="2968098"/>
                </a:moveTo>
                <a:lnTo>
                  <a:pt x="6938" y="2962731"/>
                </a:lnTo>
                <a:lnTo>
                  <a:pt x="0" y="2946630"/>
                </a:lnTo>
                <a:lnTo>
                  <a:pt x="0" y="21481"/>
                </a:lnTo>
                <a:lnTo>
                  <a:pt x="6938" y="5370"/>
                </a:lnTo>
                <a:lnTo>
                  <a:pt x="22204" y="0"/>
                </a:lnTo>
                <a:lnTo>
                  <a:pt x="37470" y="5370"/>
                </a:lnTo>
                <a:lnTo>
                  <a:pt x="44409" y="21481"/>
                </a:lnTo>
                <a:lnTo>
                  <a:pt x="44409" y="2946630"/>
                </a:lnTo>
                <a:lnTo>
                  <a:pt x="37470" y="2962731"/>
                </a:lnTo>
                <a:lnTo>
                  <a:pt x="22204" y="2968098"/>
                </a:lnTo>
                <a:close/>
              </a:path>
            </a:pathLst>
          </a:custGeom>
          <a:solidFill>
            <a:srgbClr val="91A6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121888" y="5738805"/>
            <a:ext cx="44450" cy="2968625"/>
          </a:xfrm>
          <a:custGeom>
            <a:avLst/>
            <a:gdLst/>
            <a:ahLst/>
            <a:cxnLst/>
            <a:rect l="l" t="t" r="r" b="b"/>
            <a:pathLst>
              <a:path w="44450" h="2968625">
                <a:moveTo>
                  <a:pt x="22204" y="2968125"/>
                </a:moveTo>
                <a:lnTo>
                  <a:pt x="6938" y="2962758"/>
                </a:lnTo>
                <a:lnTo>
                  <a:pt x="0" y="2946657"/>
                </a:lnTo>
                <a:lnTo>
                  <a:pt x="0" y="21481"/>
                </a:lnTo>
                <a:lnTo>
                  <a:pt x="6938" y="5370"/>
                </a:lnTo>
                <a:lnTo>
                  <a:pt x="22204" y="0"/>
                </a:lnTo>
                <a:lnTo>
                  <a:pt x="37470" y="5370"/>
                </a:lnTo>
                <a:lnTo>
                  <a:pt x="44409" y="21481"/>
                </a:lnTo>
                <a:lnTo>
                  <a:pt x="44409" y="2946657"/>
                </a:lnTo>
                <a:lnTo>
                  <a:pt x="37470" y="2962758"/>
                </a:lnTo>
                <a:lnTo>
                  <a:pt x="22204" y="2968125"/>
                </a:lnTo>
                <a:close/>
              </a:path>
            </a:pathLst>
          </a:custGeom>
          <a:solidFill>
            <a:srgbClr val="91A6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643995" y="9204937"/>
            <a:ext cx="2966085" cy="44450"/>
          </a:xfrm>
          <a:custGeom>
            <a:avLst/>
            <a:gdLst/>
            <a:ahLst/>
            <a:cxnLst/>
            <a:rect l="l" t="t" r="r" b="b"/>
            <a:pathLst>
              <a:path w="2966085" h="44450">
                <a:moveTo>
                  <a:pt x="2944067" y="44447"/>
                </a:moveTo>
                <a:lnTo>
                  <a:pt x="21489" y="44447"/>
                </a:lnTo>
                <a:lnTo>
                  <a:pt x="5372" y="37502"/>
                </a:lnTo>
                <a:lnTo>
                  <a:pt x="0" y="22223"/>
                </a:lnTo>
                <a:lnTo>
                  <a:pt x="5372" y="6944"/>
                </a:lnTo>
                <a:lnTo>
                  <a:pt x="21489" y="0"/>
                </a:lnTo>
                <a:lnTo>
                  <a:pt x="2944067" y="0"/>
                </a:lnTo>
                <a:lnTo>
                  <a:pt x="2960205" y="6944"/>
                </a:lnTo>
                <a:lnTo>
                  <a:pt x="2965584" y="22223"/>
                </a:lnTo>
                <a:lnTo>
                  <a:pt x="2960205" y="37502"/>
                </a:lnTo>
                <a:lnTo>
                  <a:pt x="2944067" y="44447"/>
                </a:lnTo>
                <a:close/>
              </a:path>
            </a:pathLst>
          </a:custGeom>
          <a:solidFill>
            <a:srgbClr val="91A6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643951" y="5186882"/>
            <a:ext cx="2966085" cy="44450"/>
          </a:xfrm>
          <a:custGeom>
            <a:avLst/>
            <a:gdLst/>
            <a:ahLst/>
            <a:cxnLst/>
            <a:rect l="l" t="t" r="r" b="b"/>
            <a:pathLst>
              <a:path w="2966085" h="44450">
                <a:moveTo>
                  <a:pt x="2944112" y="44447"/>
                </a:moveTo>
                <a:lnTo>
                  <a:pt x="21489" y="44447"/>
                </a:lnTo>
                <a:lnTo>
                  <a:pt x="5372" y="37502"/>
                </a:lnTo>
                <a:lnTo>
                  <a:pt x="0" y="22223"/>
                </a:lnTo>
                <a:lnTo>
                  <a:pt x="5372" y="6944"/>
                </a:lnTo>
                <a:lnTo>
                  <a:pt x="21489" y="0"/>
                </a:lnTo>
                <a:lnTo>
                  <a:pt x="2944112" y="0"/>
                </a:lnTo>
                <a:lnTo>
                  <a:pt x="2960249" y="6944"/>
                </a:lnTo>
                <a:lnTo>
                  <a:pt x="2965628" y="22223"/>
                </a:lnTo>
                <a:lnTo>
                  <a:pt x="2960249" y="37502"/>
                </a:lnTo>
                <a:lnTo>
                  <a:pt x="2944112" y="44447"/>
                </a:lnTo>
                <a:close/>
              </a:path>
            </a:pathLst>
          </a:custGeom>
          <a:solidFill>
            <a:srgbClr val="91A6C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0" name="object 7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842" y="5143827"/>
            <a:ext cx="230608" cy="230673"/>
          </a:xfrm>
          <a:prstGeom prst="rect">
            <a:avLst/>
          </a:prstGeom>
        </p:spPr>
      </p:pic>
      <p:sp>
        <p:nvSpPr>
          <p:cNvPr id="71" name="object 71"/>
          <p:cNvSpPr/>
          <p:nvPr/>
        </p:nvSpPr>
        <p:spPr>
          <a:xfrm>
            <a:off x="1117130" y="5443334"/>
            <a:ext cx="53975" cy="240665"/>
          </a:xfrm>
          <a:custGeom>
            <a:avLst/>
            <a:gdLst/>
            <a:ahLst/>
            <a:cxnLst/>
            <a:rect l="l" t="t" r="r" b="b"/>
            <a:pathLst>
              <a:path w="53975" h="240664">
                <a:moveTo>
                  <a:pt x="53911" y="213169"/>
                </a:moveTo>
                <a:lnTo>
                  <a:pt x="51790" y="202666"/>
                </a:lnTo>
                <a:lnTo>
                  <a:pt x="46012" y="194094"/>
                </a:lnTo>
                <a:lnTo>
                  <a:pt x="37452" y="188302"/>
                </a:lnTo>
                <a:lnTo>
                  <a:pt x="26962" y="186182"/>
                </a:lnTo>
                <a:lnTo>
                  <a:pt x="16459" y="188302"/>
                </a:lnTo>
                <a:lnTo>
                  <a:pt x="7899" y="194094"/>
                </a:lnTo>
                <a:lnTo>
                  <a:pt x="2120" y="202666"/>
                </a:lnTo>
                <a:lnTo>
                  <a:pt x="0" y="213169"/>
                </a:lnTo>
                <a:lnTo>
                  <a:pt x="2120" y="223672"/>
                </a:lnTo>
                <a:lnTo>
                  <a:pt x="7899" y="232244"/>
                </a:lnTo>
                <a:lnTo>
                  <a:pt x="16459" y="238036"/>
                </a:lnTo>
                <a:lnTo>
                  <a:pt x="26962" y="240157"/>
                </a:lnTo>
                <a:lnTo>
                  <a:pt x="37452" y="238036"/>
                </a:lnTo>
                <a:lnTo>
                  <a:pt x="46012" y="232244"/>
                </a:lnTo>
                <a:lnTo>
                  <a:pt x="51790" y="223672"/>
                </a:lnTo>
                <a:lnTo>
                  <a:pt x="53911" y="213169"/>
                </a:lnTo>
                <a:close/>
              </a:path>
              <a:path w="53975" h="240664">
                <a:moveTo>
                  <a:pt x="53911" y="122809"/>
                </a:moveTo>
                <a:lnTo>
                  <a:pt x="51790" y="112318"/>
                </a:lnTo>
                <a:lnTo>
                  <a:pt x="46012" y="103733"/>
                </a:lnTo>
                <a:lnTo>
                  <a:pt x="37452" y="97955"/>
                </a:lnTo>
                <a:lnTo>
                  <a:pt x="26962" y="95834"/>
                </a:lnTo>
                <a:lnTo>
                  <a:pt x="16459" y="97955"/>
                </a:lnTo>
                <a:lnTo>
                  <a:pt x="7899" y="103733"/>
                </a:lnTo>
                <a:lnTo>
                  <a:pt x="2120" y="112318"/>
                </a:lnTo>
                <a:lnTo>
                  <a:pt x="0" y="122809"/>
                </a:lnTo>
                <a:lnTo>
                  <a:pt x="2120" y="133311"/>
                </a:lnTo>
                <a:lnTo>
                  <a:pt x="7899" y="141897"/>
                </a:lnTo>
                <a:lnTo>
                  <a:pt x="16459" y="147675"/>
                </a:lnTo>
                <a:lnTo>
                  <a:pt x="26962" y="149796"/>
                </a:lnTo>
                <a:lnTo>
                  <a:pt x="37452" y="147675"/>
                </a:lnTo>
                <a:lnTo>
                  <a:pt x="46012" y="141897"/>
                </a:lnTo>
                <a:lnTo>
                  <a:pt x="51790" y="133311"/>
                </a:lnTo>
                <a:lnTo>
                  <a:pt x="53911" y="122809"/>
                </a:lnTo>
                <a:close/>
              </a:path>
              <a:path w="53975" h="240664">
                <a:moveTo>
                  <a:pt x="53911" y="26974"/>
                </a:moveTo>
                <a:lnTo>
                  <a:pt x="51790" y="16471"/>
                </a:lnTo>
                <a:lnTo>
                  <a:pt x="46012" y="7899"/>
                </a:lnTo>
                <a:lnTo>
                  <a:pt x="37452" y="2120"/>
                </a:lnTo>
                <a:lnTo>
                  <a:pt x="26962" y="0"/>
                </a:lnTo>
                <a:lnTo>
                  <a:pt x="16459" y="2120"/>
                </a:lnTo>
                <a:lnTo>
                  <a:pt x="7899" y="7899"/>
                </a:lnTo>
                <a:lnTo>
                  <a:pt x="2120" y="16471"/>
                </a:lnTo>
                <a:lnTo>
                  <a:pt x="0" y="26974"/>
                </a:lnTo>
                <a:lnTo>
                  <a:pt x="2120" y="37477"/>
                </a:lnTo>
                <a:lnTo>
                  <a:pt x="7899" y="46050"/>
                </a:lnTo>
                <a:lnTo>
                  <a:pt x="16459" y="51828"/>
                </a:lnTo>
                <a:lnTo>
                  <a:pt x="26962" y="53949"/>
                </a:lnTo>
                <a:lnTo>
                  <a:pt x="37452" y="51828"/>
                </a:lnTo>
                <a:lnTo>
                  <a:pt x="46012" y="46050"/>
                </a:lnTo>
                <a:lnTo>
                  <a:pt x="51790" y="37477"/>
                </a:lnTo>
                <a:lnTo>
                  <a:pt x="53911" y="26974"/>
                </a:lnTo>
                <a:close/>
              </a:path>
            </a:pathLst>
          </a:custGeom>
          <a:solidFill>
            <a:srgbClr val="94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326413" y="5187403"/>
            <a:ext cx="240029" cy="53975"/>
          </a:xfrm>
          <a:custGeom>
            <a:avLst/>
            <a:gdLst/>
            <a:ahLst/>
            <a:cxnLst/>
            <a:rect l="l" t="t" r="r" b="b"/>
            <a:pathLst>
              <a:path w="240030" h="53975">
                <a:moveTo>
                  <a:pt x="53949" y="26987"/>
                </a:moveTo>
                <a:lnTo>
                  <a:pt x="51828" y="16484"/>
                </a:lnTo>
                <a:lnTo>
                  <a:pt x="46037" y="7912"/>
                </a:lnTo>
                <a:lnTo>
                  <a:pt x="37452" y="2120"/>
                </a:lnTo>
                <a:lnTo>
                  <a:pt x="26962" y="0"/>
                </a:lnTo>
                <a:lnTo>
                  <a:pt x="16459" y="2120"/>
                </a:lnTo>
                <a:lnTo>
                  <a:pt x="7899" y="7912"/>
                </a:lnTo>
                <a:lnTo>
                  <a:pt x="2120" y="16484"/>
                </a:lnTo>
                <a:lnTo>
                  <a:pt x="0" y="26987"/>
                </a:lnTo>
                <a:lnTo>
                  <a:pt x="2120" y="37503"/>
                </a:lnTo>
                <a:lnTo>
                  <a:pt x="7899" y="46075"/>
                </a:lnTo>
                <a:lnTo>
                  <a:pt x="16459" y="51854"/>
                </a:lnTo>
                <a:lnTo>
                  <a:pt x="26962" y="53962"/>
                </a:lnTo>
                <a:lnTo>
                  <a:pt x="37452" y="51854"/>
                </a:lnTo>
                <a:lnTo>
                  <a:pt x="46037" y="46075"/>
                </a:lnTo>
                <a:lnTo>
                  <a:pt x="51828" y="37503"/>
                </a:lnTo>
                <a:lnTo>
                  <a:pt x="53949" y="26987"/>
                </a:lnTo>
                <a:close/>
              </a:path>
              <a:path w="240030" h="53975">
                <a:moveTo>
                  <a:pt x="144221" y="26987"/>
                </a:moveTo>
                <a:lnTo>
                  <a:pt x="142100" y="16484"/>
                </a:lnTo>
                <a:lnTo>
                  <a:pt x="136321" y="7912"/>
                </a:lnTo>
                <a:lnTo>
                  <a:pt x="127736" y="2120"/>
                </a:lnTo>
                <a:lnTo>
                  <a:pt x="117233" y="0"/>
                </a:lnTo>
                <a:lnTo>
                  <a:pt x="106743" y="2120"/>
                </a:lnTo>
                <a:lnTo>
                  <a:pt x="98171" y="7912"/>
                </a:lnTo>
                <a:lnTo>
                  <a:pt x="92392" y="16484"/>
                </a:lnTo>
                <a:lnTo>
                  <a:pt x="90271" y="26987"/>
                </a:lnTo>
                <a:lnTo>
                  <a:pt x="92392" y="37503"/>
                </a:lnTo>
                <a:lnTo>
                  <a:pt x="98171" y="46075"/>
                </a:lnTo>
                <a:lnTo>
                  <a:pt x="106743" y="51854"/>
                </a:lnTo>
                <a:lnTo>
                  <a:pt x="117233" y="53962"/>
                </a:lnTo>
                <a:lnTo>
                  <a:pt x="127736" y="51854"/>
                </a:lnTo>
                <a:lnTo>
                  <a:pt x="136321" y="46075"/>
                </a:lnTo>
                <a:lnTo>
                  <a:pt x="142100" y="37503"/>
                </a:lnTo>
                <a:lnTo>
                  <a:pt x="144221" y="26987"/>
                </a:lnTo>
                <a:close/>
              </a:path>
              <a:path w="240030" h="53975">
                <a:moveTo>
                  <a:pt x="239941" y="26987"/>
                </a:moveTo>
                <a:lnTo>
                  <a:pt x="237820" y="16484"/>
                </a:lnTo>
                <a:lnTo>
                  <a:pt x="232041" y="7912"/>
                </a:lnTo>
                <a:lnTo>
                  <a:pt x="223481" y="2120"/>
                </a:lnTo>
                <a:lnTo>
                  <a:pt x="212991" y="0"/>
                </a:lnTo>
                <a:lnTo>
                  <a:pt x="202501" y="2120"/>
                </a:lnTo>
                <a:lnTo>
                  <a:pt x="193929" y="7912"/>
                </a:lnTo>
                <a:lnTo>
                  <a:pt x="188150" y="16484"/>
                </a:lnTo>
                <a:lnTo>
                  <a:pt x="186029" y="26987"/>
                </a:lnTo>
                <a:lnTo>
                  <a:pt x="188150" y="37503"/>
                </a:lnTo>
                <a:lnTo>
                  <a:pt x="193929" y="46075"/>
                </a:lnTo>
                <a:lnTo>
                  <a:pt x="202501" y="51854"/>
                </a:lnTo>
                <a:lnTo>
                  <a:pt x="212991" y="53962"/>
                </a:lnTo>
                <a:lnTo>
                  <a:pt x="223481" y="51854"/>
                </a:lnTo>
                <a:lnTo>
                  <a:pt x="232041" y="46075"/>
                </a:lnTo>
                <a:lnTo>
                  <a:pt x="237820" y="37503"/>
                </a:lnTo>
                <a:lnTo>
                  <a:pt x="239941" y="26987"/>
                </a:lnTo>
                <a:close/>
              </a:path>
            </a:pathLst>
          </a:custGeom>
          <a:solidFill>
            <a:srgbClr val="94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3" name="object 7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28842" y="9066706"/>
            <a:ext cx="230608" cy="230771"/>
          </a:xfrm>
          <a:prstGeom prst="rect">
            <a:avLst/>
          </a:prstGeom>
        </p:spPr>
      </p:pic>
      <p:sp>
        <p:nvSpPr>
          <p:cNvPr id="74" name="object 74"/>
          <p:cNvSpPr/>
          <p:nvPr/>
        </p:nvSpPr>
        <p:spPr>
          <a:xfrm>
            <a:off x="1117130" y="8757716"/>
            <a:ext cx="53975" cy="240665"/>
          </a:xfrm>
          <a:custGeom>
            <a:avLst/>
            <a:gdLst/>
            <a:ahLst/>
            <a:cxnLst/>
            <a:rect l="l" t="t" r="r" b="b"/>
            <a:pathLst>
              <a:path w="53975" h="240665">
                <a:moveTo>
                  <a:pt x="53911" y="213258"/>
                </a:moveTo>
                <a:lnTo>
                  <a:pt x="51790" y="202730"/>
                </a:lnTo>
                <a:lnTo>
                  <a:pt x="46012" y="194144"/>
                </a:lnTo>
                <a:lnTo>
                  <a:pt x="37452" y="188353"/>
                </a:lnTo>
                <a:lnTo>
                  <a:pt x="26962" y="186232"/>
                </a:lnTo>
                <a:lnTo>
                  <a:pt x="16459" y="188353"/>
                </a:lnTo>
                <a:lnTo>
                  <a:pt x="7899" y="194144"/>
                </a:lnTo>
                <a:lnTo>
                  <a:pt x="2120" y="202730"/>
                </a:lnTo>
                <a:lnTo>
                  <a:pt x="0" y="213258"/>
                </a:lnTo>
                <a:lnTo>
                  <a:pt x="2120" y="223723"/>
                </a:lnTo>
                <a:lnTo>
                  <a:pt x="7899" y="232295"/>
                </a:lnTo>
                <a:lnTo>
                  <a:pt x="16459" y="238074"/>
                </a:lnTo>
                <a:lnTo>
                  <a:pt x="26962" y="240195"/>
                </a:lnTo>
                <a:lnTo>
                  <a:pt x="37452" y="238074"/>
                </a:lnTo>
                <a:lnTo>
                  <a:pt x="46012" y="232295"/>
                </a:lnTo>
                <a:lnTo>
                  <a:pt x="51790" y="223723"/>
                </a:lnTo>
                <a:lnTo>
                  <a:pt x="53911" y="213258"/>
                </a:lnTo>
                <a:close/>
              </a:path>
              <a:path w="53975" h="240665">
                <a:moveTo>
                  <a:pt x="53911" y="117335"/>
                </a:moveTo>
                <a:lnTo>
                  <a:pt x="51790" y="106870"/>
                </a:lnTo>
                <a:lnTo>
                  <a:pt x="46012" y="98298"/>
                </a:lnTo>
                <a:lnTo>
                  <a:pt x="37452" y="92519"/>
                </a:lnTo>
                <a:lnTo>
                  <a:pt x="26962" y="90398"/>
                </a:lnTo>
                <a:lnTo>
                  <a:pt x="16459" y="92519"/>
                </a:lnTo>
                <a:lnTo>
                  <a:pt x="7899" y="98298"/>
                </a:lnTo>
                <a:lnTo>
                  <a:pt x="2120" y="106870"/>
                </a:lnTo>
                <a:lnTo>
                  <a:pt x="0" y="117335"/>
                </a:lnTo>
                <a:lnTo>
                  <a:pt x="2120" y="127863"/>
                </a:lnTo>
                <a:lnTo>
                  <a:pt x="7899" y="136448"/>
                </a:lnTo>
                <a:lnTo>
                  <a:pt x="16459" y="142240"/>
                </a:lnTo>
                <a:lnTo>
                  <a:pt x="26962" y="144360"/>
                </a:lnTo>
                <a:lnTo>
                  <a:pt x="37452" y="142240"/>
                </a:lnTo>
                <a:lnTo>
                  <a:pt x="46012" y="136448"/>
                </a:lnTo>
                <a:lnTo>
                  <a:pt x="51790" y="127863"/>
                </a:lnTo>
                <a:lnTo>
                  <a:pt x="53911" y="117335"/>
                </a:lnTo>
                <a:close/>
              </a:path>
              <a:path w="53975" h="240665">
                <a:moveTo>
                  <a:pt x="53911" y="27025"/>
                </a:moveTo>
                <a:lnTo>
                  <a:pt x="51790" y="16497"/>
                </a:lnTo>
                <a:lnTo>
                  <a:pt x="46012" y="7912"/>
                </a:lnTo>
                <a:lnTo>
                  <a:pt x="37452" y="2120"/>
                </a:lnTo>
                <a:lnTo>
                  <a:pt x="26962" y="0"/>
                </a:lnTo>
                <a:lnTo>
                  <a:pt x="16459" y="2120"/>
                </a:lnTo>
                <a:lnTo>
                  <a:pt x="7899" y="7912"/>
                </a:lnTo>
                <a:lnTo>
                  <a:pt x="2120" y="16497"/>
                </a:lnTo>
                <a:lnTo>
                  <a:pt x="0" y="27025"/>
                </a:lnTo>
                <a:lnTo>
                  <a:pt x="2120" y="37528"/>
                </a:lnTo>
                <a:lnTo>
                  <a:pt x="7899" y="46088"/>
                </a:lnTo>
                <a:lnTo>
                  <a:pt x="16459" y="51854"/>
                </a:lnTo>
                <a:lnTo>
                  <a:pt x="26962" y="53962"/>
                </a:lnTo>
                <a:lnTo>
                  <a:pt x="37452" y="51854"/>
                </a:lnTo>
                <a:lnTo>
                  <a:pt x="46012" y="46088"/>
                </a:lnTo>
                <a:lnTo>
                  <a:pt x="51790" y="37528"/>
                </a:lnTo>
                <a:lnTo>
                  <a:pt x="53911" y="27025"/>
                </a:lnTo>
                <a:close/>
              </a:path>
            </a:pathLst>
          </a:custGeom>
          <a:solidFill>
            <a:srgbClr val="94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326413" y="9199879"/>
            <a:ext cx="240029" cy="53975"/>
          </a:xfrm>
          <a:custGeom>
            <a:avLst/>
            <a:gdLst/>
            <a:ahLst/>
            <a:cxnLst/>
            <a:rect l="l" t="t" r="r" b="b"/>
            <a:pathLst>
              <a:path w="240030" h="53975">
                <a:moveTo>
                  <a:pt x="53949" y="26936"/>
                </a:moveTo>
                <a:lnTo>
                  <a:pt x="51828" y="16459"/>
                </a:lnTo>
                <a:lnTo>
                  <a:pt x="46037" y="7899"/>
                </a:lnTo>
                <a:lnTo>
                  <a:pt x="37452" y="2120"/>
                </a:lnTo>
                <a:lnTo>
                  <a:pt x="26962" y="0"/>
                </a:lnTo>
                <a:lnTo>
                  <a:pt x="16459" y="2120"/>
                </a:lnTo>
                <a:lnTo>
                  <a:pt x="7899" y="7899"/>
                </a:lnTo>
                <a:lnTo>
                  <a:pt x="2120" y="16459"/>
                </a:lnTo>
                <a:lnTo>
                  <a:pt x="0" y="26936"/>
                </a:lnTo>
                <a:lnTo>
                  <a:pt x="2120" y="37452"/>
                </a:lnTo>
                <a:lnTo>
                  <a:pt x="7899" y="46050"/>
                </a:lnTo>
                <a:lnTo>
                  <a:pt x="16459" y="51828"/>
                </a:lnTo>
                <a:lnTo>
                  <a:pt x="26962" y="53962"/>
                </a:lnTo>
                <a:lnTo>
                  <a:pt x="37452" y="51828"/>
                </a:lnTo>
                <a:lnTo>
                  <a:pt x="46037" y="46050"/>
                </a:lnTo>
                <a:lnTo>
                  <a:pt x="51828" y="37452"/>
                </a:lnTo>
                <a:lnTo>
                  <a:pt x="53949" y="26936"/>
                </a:lnTo>
                <a:close/>
              </a:path>
              <a:path w="240030" h="53975">
                <a:moveTo>
                  <a:pt x="144221" y="26936"/>
                </a:moveTo>
                <a:lnTo>
                  <a:pt x="142100" y="16459"/>
                </a:lnTo>
                <a:lnTo>
                  <a:pt x="136321" y="7899"/>
                </a:lnTo>
                <a:lnTo>
                  <a:pt x="127736" y="2120"/>
                </a:lnTo>
                <a:lnTo>
                  <a:pt x="117233" y="0"/>
                </a:lnTo>
                <a:lnTo>
                  <a:pt x="106743" y="2120"/>
                </a:lnTo>
                <a:lnTo>
                  <a:pt x="98171" y="7899"/>
                </a:lnTo>
                <a:lnTo>
                  <a:pt x="92392" y="16459"/>
                </a:lnTo>
                <a:lnTo>
                  <a:pt x="90271" y="26936"/>
                </a:lnTo>
                <a:lnTo>
                  <a:pt x="92392" y="37452"/>
                </a:lnTo>
                <a:lnTo>
                  <a:pt x="98171" y="46050"/>
                </a:lnTo>
                <a:lnTo>
                  <a:pt x="106743" y="51828"/>
                </a:lnTo>
                <a:lnTo>
                  <a:pt x="117233" y="53962"/>
                </a:lnTo>
                <a:lnTo>
                  <a:pt x="127736" y="51828"/>
                </a:lnTo>
                <a:lnTo>
                  <a:pt x="136321" y="46050"/>
                </a:lnTo>
                <a:lnTo>
                  <a:pt x="142100" y="37452"/>
                </a:lnTo>
                <a:lnTo>
                  <a:pt x="144221" y="26936"/>
                </a:lnTo>
                <a:close/>
              </a:path>
              <a:path w="240030" h="53975">
                <a:moveTo>
                  <a:pt x="239941" y="26936"/>
                </a:moveTo>
                <a:lnTo>
                  <a:pt x="237820" y="16459"/>
                </a:lnTo>
                <a:lnTo>
                  <a:pt x="232041" y="7899"/>
                </a:lnTo>
                <a:lnTo>
                  <a:pt x="223481" y="2120"/>
                </a:lnTo>
                <a:lnTo>
                  <a:pt x="212991" y="0"/>
                </a:lnTo>
                <a:lnTo>
                  <a:pt x="202501" y="2120"/>
                </a:lnTo>
                <a:lnTo>
                  <a:pt x="193929" y="7899"/>
                </a:lnTo>
                <a:lnTo>
                  <a:pt x="188150" y="16459"/>
                </a:lnTo>
                <a:lnTo>
                  <a:pt x="186029" y="26936"/>
                </a:lnTo>
                <a:lnTo>
                  <a:pt x="188150" y="37452"/>
                </a:lnTo>
                <a:lnTo>
                  <a:pt x="193929" y="46050"/>
                </a:lnTo>
                <a:lnTo>
                  <a:pt x="202501" y="51828"/>
                </a:lnTo>
                <a:lnTo>
                  <a:pt x="212991" y="53962"/>
                </a:lnTo>
                <a:lnTo>
                  <a:pt x="223481" y="51828"/>
                </a:lnTo>
                <a:lnTo>
                  <a:pt x="232041" y="46050"/>
                </a:lnTo>
                <a:lnTo>
                  <a:pt x="237820" y="37452"/>
                </a:lnTo>
                <a:lnTo>
                  <a:pt x="239941" y="26936"/>
                </a:lnTo>
                <a:close/>
              </a:path>
            </a:pathLst>
          </a:custGeom>
          <a:solidFill>
            <a:srgbClr val="94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6" name="object 7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88414" y="5143827"/>
            <a:ext cx="230662" cy="230673"/>
          </a:xfrm>
          <a:prstGeom prst="rect">
            <a:avLst/>
          </a:prstGeom>
        </p:spPr>
      </p:pic>
      <p:sp>
        <p:nvSpPr>
          <p:cNvPr id="77" name="object 77"/>
          <p:cNvSpPr/>
          <p:nvPr/>
        </p:nvSpPr>
        <p:spPr>
          <a:xfrm>
            <a:off x="5076876" y="5443334"/>
            <a:ext cx="53975" cy="240665"/>
          </a:xfrm>
          <a:custGeom>
            <a:avLst/>
            <a:gdLst/>
            <a:ahLst/>
            <a:cxnLst/>
            <a:rect l="l" t="t" r="r" b="b"/>
            <a:pathLst>
              <a:path w="53975" h="240664">
                <a:moveTo>
                  <a:pt x="53911" y="213169"/>
                </a:moveTo>
                <a:lnTo>
                  <a:pt x="51790" y="202666"/>
                </a:lnTo>
                <a:lnTo>
                  <a:pt x="46012" y="194094"/>
                </a:lnTo>
                <a:lnTo>
                  <a:pt x="37452" y="188302"/>
                </a:lnTo>
                <a:lnTo>
                  <a:pt x="27000" y="186182"/>
                </a:lnTo>
                <a:lnTo>
                  <a:pt x="16484" y="188302"/>
                </a:lnTo>
                <a:lnTo>
                  <a:pt x="7899" y="194094"/>
                </a:lnTo>
                <a:lnTo>
                  <a:pt x="2120" y="202666"/>
                </a:lnTo>
                <a:lnTo>
                  <a:pt x="0" y="213169"/>
                </a:lnTo>
                <a:lnTo>
                  <a:pt x="2120" y="223672"/>
                </a:lnTo>
                <a:lnTo>
                  <a:pt x="7899" y="232244"/>
                </a:lnTo>
                <a:lnTo>
                  <a:pt x="16484" y="238036"/>
                </a:lnTo>
                <a:lnTo>
                  <a:pt x="27000" y="240157"/>
                </a:lnTo>
                <a:lnTo>
                  <a:pt x="37452" y="238036"/>
                </a:lnTo>
                <a:lnTo>
                  <a:pt x="46012" y="232244"/>
                </a:lnTo>
                <a:lnTo>
                  <a:pt x="51790" y="223672"/>
                </a:lnTo>
                <a:lnTo>
                  <a:pt x="53911" y="213169"/>
                </a:lnTo>
                <a:close/>
              </a:path>
              <a:path w="53975" h="240664">
                <a:moveTo>
                  <a:pt x="53911" y="122809"/>
                </a:moveTo>
                <a:lnTo>
                  <a:pt x="51790" y="112318"/>
                </a:lnTo>
                <a:lnTo>
                  <a:pt x="46012" y="103733"/>
                </a:lnTo>
                <a:lnTo>
                  <a:pt x="37452" y="97955"/>
                </a:lnTo>
                <a:lnTo>
                  <a:pt x="27000" y="95834"/>
                </a:lnTo>
                <a:lnTo>
                  <a:pt x="16484" y="97955"/>
                </a:lnTo>
                <a:lnTo>
                  <a:pt x="7899" y="103733"/>
                </a:lnTo>
                <a:lnTo>
                  <a:pt x="2120" y="112318"/>
                </a:lnTo>
                <a:lnTo>
                  <a:pt x="0" y="122809"/>
                </a:lnTo>
                <a:lnTo>
                  <a:pt x="2120" y="133311"/>
                </a:lnTo>
                <a:lnTo>
                  <a:pt x="7899" y="141897"/>
                </a:lnTo>
                <a:lnTo>
                  <a:pt x="16484" y="147675"/>
                </a:lnTo>
                <a:lnTo>
                  <a:pt x="27000" y="149796"/>
                </a:lnTo>
                <a:lnTo>
                  <a:pt x="37452" y="147675"/>
                </a:lnTo>
                <a:lnTo>
                  <a:pt x="46012" y="141897"/>
                </a:lnTo>
                <a:lnTo>
                  <a:pt x="51790" y="133311"/>
                </a:lnTo>
                <a:lnTo>
                  <a:pt x="53911" y="122809"/>
                </a:lnTo>
                <a:close/>
              </a:path>
              <a:path w="53975" h="240664">
                <a:moveTo>
                  <a:pt x="53911" y="26974"/>
                </a:moveTo>
                <a:lnTo>
                  <a:pt x="51790" y="16471"/>
                </a:lnTo>
                <a:lnTo>
                  <a:pt x="46012" y="7899"/>
                </a:lnTo>
                <a:lnTo>
                  <a:pt x="37452" y="2120"/>
                </a:lnTo>
                <a:lnTo>
                  <a:pt x="27000" y="0"/>
                </a:lnTo>
                <a:lnTo>
                  <a:pt x="16484" y="2120"/>
                </a:lnTo>
                <a:lnTo>
                  <a:pt x="7899" y="7899"/>
                </a:lnTo>
                <a:lnTo>
                  <a:pt x="2120" y="16471"/>
                </a:lnTo>
                <a:lnTo>
                  <a:pt x="0" y="26974"/>
                </a:lnTo>
                <a:lnTo>
                  <a:pt x="2120" y="37477"/>
                </a:lnTo>
                <a:lnTo>
                  <a:pt x="7899" y="46050"/>
                </a:lnTo>
                <a:lnTo>
                  <a:pt x="16484" y="51828"/>
                </a:lnTo>
                <a:lnTo>
                  <a:pt x="27000" y="53949"/>
                </a:lnTo>
                <a:lnTo>
                  <a:pt x="37452" y="51828"/>
                </a:lnTo>
                <a:lnTo>
                  <a:pt x="46012" y="46050"/>
                </a:lnTo>
                <a:lnTo>
                  <a:pt x="51790" y="37477"/>
                </a:lnTo>
                <a:lnTo>
                  <a:pt x="53911" y="26974"/>
                </a:lnTo>
                <a:close/>
              </a:path>
            </a:pathLst>
          </a:custGeom>
          <a:solidFill>
            <a:srgbClr val="94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681537" y="5187403"/>
            <a:ext cx="240029" cy="53975"/>
          </a:xfrm>
          <a:custGeom>
            <a:avLst/>
            <a:gdLst/>
            <a:ahLst/>
            <a:cxnLst/>
            <a:rect l="l" t="t" r="r" b="b"/>
            <a:pathLst>
              <a:path w="240029" h="53975">
                <a:moveTo>
                  <a:pt x="53911" y="26987"/>
                </a:moveTo>
                <a:lnTo>
                  <a:pt x="51790" y="16484"/>
                </a:lnTo>
                <a:lnTo>
                  <a:pt x="46024" y="7912"/>
                </a:lnTo>
                <a:lnTo>
                  <a:pt x="37465" y="2120"/>
                </a:lnTo>
                <a:lnTo>
                  <a:pt x="27000" y="0"/>
                </a:lnTo>
                <a:lnTo>
                  <a:pt x="16484" y="2120"/>
                </a:lnTo>
                <a:lnTo>
                  <a:pt x="7912" y="7912"/>
                </a:lnTo>
                <a:lnTo>
                  <a:pt x="2120" y="16484"/>
                </a:lnTo>
                <a:lnTo>
                  <a:pt x="0" y="26987"/>
                </a:lnTo>
                <a:lnTo>
                  <a:pt x="2120" y="37503"/>
                </a:lnTo>
                <a:lnTo>
                  <a:pt x="7912" y="46075"/>
                </a:lnTo>
                <a:lnTo>
                  <a:pt x="16484" y="51854"/>
                </a:lnTo>
                <a:lnTo>
                  <a:pt x="27000" y="53962"/>
                </a:lnTo>
                <a:lnTo>
                  <a:pt x="37465" y="51854"/>
                </a:lnTo>
                <a:lnTo>
                  <a:pt x="46024" y="46075"/>
                </a:lnTo>
                <a:lnTo>
                  <a:pt x="51790" y="37503"/>
                </a:lnTo>
                <a:lnTo>
                  <a:pt x="53911" y="26987"/>
                </a:lnTo>
                <a:close/>
              </a:path>
              <a:path w="240029" h="53975">
                <a:moveTo>
                  <a:pt x="149656" y="26987"/>
                </a:moveTo>
                <a:lnTo>
                  <a:pt x="147548" y="16484"/>
                </a:lnTo>
                <a:lnTo>
                  <a:pt x="141795" y="7912"/>
                </a:lnTo>
                <a:lnTo>
                  <a:pt x="133248" y="2120"/>
                </a:lnTo>
                <a:lnTo>
                  <a:pt x="122745" y="0"/>
                </a:lnTo>
                <a:lnTo>
                  <a:pt x="112229" y="2120"/>
                </a:lnTo>
                <a:lnTo>
                  <a:pt x="103657" y="7912"/>
                </a:lnTo>
                <a:lnTo>
                  <a:pt x="97866" y="16484"/>
                </a:lnTo>
                <a:lnTo>
                  <a:pt x="95745" y="26987"/>
                </a:lnTo>
                <a:lnTo>
                  <a:pt x="97866" y="37503"/>
                </a:lnTo>
                <a:lnTo>
                  <a:pt x="103657" y="46075"/>
                </a:lnTo>
                <a:lnTo>
                  <a:pt x="112229" y="51854"/>
                </a:lnTo>
                <a:lnTo>
                  <a:pt x="122745" y="53962"/>
                </a:lnTo>
                <a:lnTo>
                  <a:pt x="133248" y="51854"/>
                </a:lnTo>
                <a:lnTo>
                  <a:pt x="141795" y="46075"/>
                </a:lnTo>
                <a:lnTo>
                  <a:pt x="147548" y="37503"/>
                </a:lnTo>
                <a:lnTo>
                  <a:pt x="149656" y="26987"/>
                </a:lnTo>
                <a:close/>
              </a:path>
              <a:path w="240029" h="53975">
                <a:moveTo>
                  <a:pt x="239991" y="26987"/>
                </a:moveTo>
                <a:lnTo>
                  <a:pt x="237871" y="16484"/>
                </a:lnTo>
                <a:lnTo>
                  <a:pt x="232079" y="7912"/>
                </a:lnTo>
                <a:lnTo>
                  <a:pt x="223507" y="2120"/>
                </a:lnTo>
                <a:lnTo>
                  <a:pt x="212991" y="0"/>
                </a:lnTo>
                <a:lnTo>
                  <a:pt x="202476" y="2120"/>
                </a:lnTo>
                <a:lnTo>
                  <a:pt x="193890" y="7912"/>
                </a:lnTo>
                <a:lnTo>
                  <a:pt x="188112" y="16484"/>
                </a:lnTo>
                <a:lnTo>
                  <a:pt x="185991" y="26987"/>
                </a:lnTo>
                <a:lnTo>
                  <a:pt x="188112" y="37503"/>
                </a:lnTo>
                <a:lnTo>
                  <a:pt x="193890" y="46075"/>
                </a:lnTo>
                <a:lnTo>
                  <a:pt x="202476" y="51854"/>
                </a:lnTo>
                <a:lnTo>
                  <a:pt x="212991" y="53962"/>
                </a:lnTo>
                <a:lnTo>
                  <a:pt x="223507" y="51854"/>
                </a:lnTo>
                <a:lnTo>
                  <a:pt x="232079" y="46075"/>
                </a:lnTo>
                <a:lnTo>
                  <a:pt x="237871" y="37503"/>
                </a:lnTo>
                <a:lnTo>
                  <a:pt x="239991" y="26987"/>
                </a:lnTo>
                <a:close/>
              </a:path>
            </a:pathLst>
          </a:custGeom>
          <a:solidFill>
            <a:srgbClr val="94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9" name="object 7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988414" y="9066706"/>
            <a:ext cx="230662" cy="230771"/>
          </a:xfrm>
          <a:prstGeom prst="rect">
            <a:avLst/>
          </a:prstGeom>
        </p:spPr>
      </p:pic>
      <p:sp>
        <p:nvSpPr>
          <p:cNvPr id="80" name="object 80"/>
          <p:cNvSpPr/>
          <p:nvPr/>
        </p:nvSpPr>
        <p:spPr>
          <a:xfrm>
            <a:off x="5076876" y="8757716"/>
            <a:ext cx="53975" cy="240665"/>
          </a:xfrm>
          <a:custGeom>
            <a:avLst/>
            <a:gdLst/>
            <a:ahLst/>
            <a:cxnLst/>
            <a:rect l="l" t="t" r="r" b="b"/>
            <a:pathLst>
              <a:path w="53975" h="240665">
                <a:moveTo>
                  <a:pt x="53911" y="213258"/>
                </a:moveTo>
                <a:lnTo>
                  <a:pt x="51790" y="202730"/>
                </a:lnTo>
                <a:lnTo>
                  <a:pt x="46012" y="194144"/>
                </a:lnTo>
                <a:lnTo>
                  <a:pt x="37452" y="188353"/>
                </a:lnTo>
                <a:lnTo>
                  <a:pt x="27000" y="186232"/>
                </a:lnTo>
                <a:lnTo>
                  <a:pt x="16484" y="188353"/>
                </a:lnTo>
                <a:lnTo>
                  <a:pt x="7899" y="194144"/>
                </a:lnTo>
                <a:lnTo>
                  <a:pt x="2120" y="202730"/>
                </a:lnTo>
                <a:lnTo>
                  <a:pt x="0" y="213258"/>
                </a:lnTo>
                <a:lnTo>
                  <a:pt x="2120" y="223723"/>
                </a:lnTo>
                <a:lnTo>
                  <a:pt x="7899" y="232295"/>
                </a:lnTo>
                <a:lnTo>
                  <a:pt x="16484" y="238074"/>
                </a:lnTo>
                <a:lnTo>
                  <a:pt x="27000" y="240195"/>
                </a:lnTo>
                <a:lnTo>
                  <a:pt x="37452" y="238074"/>
                </a:lnTo>
                <a:lnTo>
                  <a:pt x="46012" y="232295"/>
                </a:lnTo>
                <a:lnTo>
                  <a:pt x="51790" y="223723"/>
                </a:lnTo>
                <a:lnTo>
                  <a:pt x="53911" y="213258"/>
                </a:lnTo>
                <a:close/>
              </a:path>
              <a:path w="53975" h="240665">
                <a:moveTo>
                  <a:pt x="53911" y="117335"/>
                </a:moveTo>
                <a:lnTo>
                  <a:pt x="51790" y="106870"/>
                </a:lnTo>
                <a:lnTo>
                  <a:pt x="46012" y="98298"/>
                </a:lnTo>
                <a:lnTo>
                  <a:pt x="37452" y="92519"/>
                </a:lnTo>
                <a:lnTo>
                  <a:pt x="27000" y="90398"/>
                </a:lnTo>
                <a:lnTo>
                  <a:pt x="16484" y="92519"/>
                </a:lnTo>
                <a:lnTo>
                  <a:pt x="7899" y="98298"/>
                </a:lnTo>
                <a:lnTo>
                  <a:pt x="2120" y="106870"/>
                </a:lnTo>
                <a:lnTo>
                  <a:pt x="0" y="117335"/>
                </a:lnTo>
                <a:lnTo>
                  <a:pt x="2120" y="127863"/>
                </a:lnTo>
                <a:lnTo>
                  <a:pt x="7899" y="136448"/>
                </a:lnTo>
                <a:lnTo>
                  <a:pt x="16484" y="142240"/>
                </a:lnTo>
                <a:lnTo>
                  <a:pt x="27000" y="144360"/>
                </a:lnTo>
                <a:lnTo>
                  <a:pt x="37452" y="142240"/>
                </a:lnTo>
                <a:lnTo>
                  <a:pt x="46012" y="136448"/>
                </a:lnTo>
                <a:lnTo>
                  <a:pt x="51790" y="127863"/>
                </a:lnTo>
                <a:lnTo>
                  <a:pt x="53911" y="117335"/>
                </a:lnTo>
                <a:close/>
              </a:path>
              <a:path w="53975" h="240665">
                <a:moveTo>
                  <a:pt x="53911" y="27025"/>
                </a:moveTo>
                <a:lnTo>
                  <a:pt x="51790" y="16497"/>
                </a:lnTo>
                <a:lnTo>
                  <a:pt x="46012" y="7912"/>
                </a:lnTo>
                <a:lnTo>
                  <a:pt x="37452" y="2120"/>
                </a:lnTo>
                <a:lnTo>
                  <a:pt x="27000" y="0"/>
                </a:lnTo>
                <a:lnTo>
                  <a:pt x="16484" y="2120"/>
                </a:lnTo>
                <a:lnTo>
                  <a:pt x="7899" y="7912"/>
                </a:lnTo>
                <a:lnTo>
                  <a:pt x="2120" y="16497"/>
                </a:lnTo>
                <a:lnTo>
                  <a:pt x="0" y="27025"/>
                </a:lnTo>
                <a:lnTo>
                  <a:pt x="2120" y="37528"/>
                </a:lnTo>
                <a:lnTo>
                  <a:pt x="7899" y="46088"/>
                </a:lnTo>
                <a:lnTo>
                  <a:pt x="16484" y="51854"/>
                </a:lnTo>
                <a:lnTo>
                  <a:pt x="27000" y="53962"/>
                </a:lnTo>
                <a:lnTo>
                  <a:pt x="37452" y="51854"/>
                </a:lnTo>
                <a:lnTo>
                  <a:pt x="46012" y="46088"/>
                </a:lnTo>
                <a:lnTo>
                  <a:pt x="51790" y="37528"/>
                </a:lnTo>
                <a:lnTo>
                  <a:pt x="53911" y="27025"/>
                </a:lnTo>
                <a:close/>
              </a:path>
            </a:pathLst>
          </a:custGeom>
          <a:solidFill>
            <a:srgbClr val="94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681537" y="9199879"/>
            <a:ext cx="240029" cy="53975"/>
          </a:xfrm>
          <a:custGeom>
            <a:avLst/>
            <a:gdLst/>
            <a:ahLst/>
            <a:cxnLst/>
            <a:rect l="l" t="t" r="r" b="b"/>
            <a:pathLst>
              <a:path w="240029" h="53975">
                <a:moveTo>
                  <a:pt x="53911" y="26936"/>
                </a:moveTo>
                <a:lnTo>
                  <a:pt x="51790" y="16459"/>
                </a:lnTo>
                <a:lnTo>
                  <a:pt x="46024" y="7899"/>
                </a:lnTo>
                <a:lnTo>
                  <a:pt x="37465" y="2120"/>
                </a:lnTo>
                <a:lnTo>
                  <a:pt x="27000" y="0"/>
                </a:lnTo>
                <a:lnTo>
                  <a:pt x="16484" y="2120"/>
                </a:lnTo>
                <a:lnTo>
                  <a:pt x="7912" y="7899"/>
                </a:lnTo>
                <a:lnTo>
                  <a:pt x="2120" y="16459"/>
                </a:lnTo>
                <a:lnTo>
                  <a:pt x="0" y="26936"/>
                </a:lnTo>
                <a:lnTo>
                  <a:pt x="2120" y="37452"/>
                </a:lnTo>
                <a:lnTo>
                  <a:pt x="7912" y="46050"/>
                </a:lnTo>
                <a:lnTo>
                  <a:pt x="16484" y="51828"/>
                </a:lnTo>
                <a:lnTo>
                  <a:pt x="27000" y="53962"/>
                </a:lnTo>
                <a:lnTo>
                  <a:pt x="37465" y="51828"/>
                </a:lnTo>
                <a:lnTo>
                  <a:pt x="46024" y="46050"/>
                </a:lnTo>
                <a:lnTo>
                  <a:pt x="51790" y="37452"/>
                </a:lnTo>
                <a:lnTo>
                  <a:pt x="53911" y="26936"/>
                </a:lnTo>
                <a:close/>
              </a:path>
              <a:path w="240029" h="53975">
                <a:moveTo>
                  <a:pt x="149656" y="26936"/>
                </a:moveTo>
                <a:lnTo>
                  <a:pt x="147548" y="16459"/>
                </a:lnTo>
                <a:lnTo>
                  <a:pt x="141795" y="7899"/>
                </a:lnTo>
                <a:lnTo>
                  <a:pt x="133248" y="2120"/>
                </a:lnTo>
                <a:lnTo>
                  <a:pt x="122745" y="0"/>
                </a:lnTo>
                <a:lnTo>
                  <a:pt x="112229" y="2120"/>
                </a:lnTo>
                <a:lnTo>
                  <a:pt x="103657" y="7899"/>
                </a:lnTo>
                <a:lnTo>
                  <a:pt x="97866" y="16459"/>
                </a:lnTo>
                <a:lnTo>
                  <a:pt x="95745" y="26936"/>
                </a:lnTo>
                <a:lnTo>
                  <a:pt x="97866" y="37452"/>
                </a:lnTo>
                <a:lnTo>
                  <a:pt x="103657" y="46050"/>
                </a:lnTo>
                <a:lnTo>
                  <a:pt x="112229" y="51828"/>
                </a:lnTo>
                <a:lnTo>
                  <a:pt x="122745" y="53962"/>
                </a:lnTo>
                <a:lnTo>
                  <a:pt x="133248" y="51828"/>
                </a:lnTo>
                <a:lnTo>
                  <a:pt x="141795" y="46050"/>
                </a:lnTo>
                <a:lnTo>
                  <a:pt x="147548" y="37452"/>
                </a:lnTo>
                <a:lnTo>
                  <a:pt x="149656" y="26936"/>
                </a:lnTo>
                <a:close/>
              </a:path>
              <a:path w="240029" h="53975">
                <a:moveTo>
                  <a:pt x="239991" y="26936"/>
                </a:moveTo>
                <a:lnTo>
                  <a:pt x="237871" y="16459"/>
                </a:lnTo>
                <a:lnTo>
                  <a:pt x="232079" y="7899"/>
                </a:lnTo>
                <a:lnTo>
                  <a:pt x="223507" y="2120"/>
                </a:lnTo>
                <a:lnTo>
                  <a:pt x="212991" y="0"/>
                </a:lnTo>
                <a:lnTo>
                  <a:pt x="202476" y="2120"/>
                </a:lnTo>
                <a:lnTo>
                  <a:pt x="193890" y="7899"/>
                </a:lnTo>
                <a:lnTo>
                  <a:pt x="188112" y="16459"/>
                </a:lnTo>
                <a:lnTo>
                  <a:pt x="185991" y="26936"/>
                </a:lnTo>
                <a:lnTo>
                  <a:pt x="188112" y="37452"/>
                </a:lnTo>
                <a:lnTo>
                  <a:pt x="193890" y="46050"/>
                </a:lnTo>
                <a:lnTo>
                  <a:pt x="202476" y="51828"/>
                </a:lnTo>
                <a:lnTo>
                  <a:pt x="212991" y="53962"/>
                </a:lnTo>
                <a:lnTo>
                  <a:pt x="223507" y="51828"/>
                </a:lnTo>
                <a:lnTo>
                  <a:pt x="232079" y="46050"/>
                </a:lnTo>
                <a:lnTo>
                  <a:pt x="237871" y="37452"/>
                </a:lnTo>
                <a:lnTo>
                  <a:pt x="239991" y="26936"/>
                </a:lnTo>
                <a:close/>
              </a:path>
            </a:pathLst>
          </a:custGeom>
          <a:solidFill>
            <a:srgbClr val="94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274640" y="5738831"/>
            <a:ext cx="44450" cy="2968625"/>
          </a:xfrm>
          <a:custGeom>
            <a:avLst/>
            <a:gdLst/>
            <a:ahLst/>
            <a:cxnLst/>
            <a:rect l="l" t="t" r="r" b="b"/>
            <a:pathLst>
              <a:path w="44450" h="2968625">
                <a:moveTo>
                  <a:pt x="22204" y="2968098"/>
                </a:moveTo>
                <a:lnTo>
                  <a:pt x="6938" y="2962731"/>
                </a:lnTo>
                <a:lnTo>
                  <a:pt x="0" y="2946630"/>
                </a:lnTo>
                <a:lnTo>
                  <a:pt x="0" y="21481"/>
                </a:lnTo>
                <a:lnTo>
                  <a:pt x="6938" y="5370"/>
                </a:lnTo>
                <a:lnTo>
                  <a:pt x="22204" y="0"/>
                </a:lnTo>
                <a:lnTo>
                  <a:pt x="37470" y="5370"/>
                </a:lnTo>
                <a:lnTo>
                  <a:pt x="44409" y="21481"/>
                </a:lnTo>
                <a:lnTo>
                  <a:pt x="44409" y="2946630"/>
                </a:lnTo>
                <a:lnTo>
                  <a:pt x="37470" y="2962731"/>
                </a:lnTo>
                <a:lnTo>
                  <a:pt x="22204" y="2968098"/>
                </a:lnTo>
                <a:close/>
              </a:path>
            </a:pathLst>
          </a:custGeom>
          <a:solidFill>
            <a:srgbClr val="91A6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313345" y="5738805"/>
            <a:ext cx="44450" cy="2968625"/>
          </a:xfrm>
          <a:custGeom>
            <a:avLst/>
            <a:gdLst/>
            <a:ahLst/>
            <a:cxnLst/>
            <a:rect l="l" t="t" r="r" b="b"/>
            <a:pathLst>
              <a:path w="44450" h="2968625">
                <a:moveTo>
                  <a:pt x="22204" y="2968125"/>
                </a:moveTo>
                <a:lnTo>
                  <a:pt x="6938" y="2962758"/>
                </a:lnTo>
                <a:lnTo>
                  <a:pt x="0" y="2946657"/>
                </a:lnTo>
                <a:lnTo>
                  <a:pt x="0" y="21481"/>
                </a:lnTo>
                <a:lnTo>
                  <a:pt x="6938" y="5370"/>
                </a:lnTo>
                <a:lnTo>
                  <a:pt x="22204" y="0"/>
                </a:lnTo>
                <a:lnTo>
                  <a:pt x="37470" y="5370"/>
                </a:lnTo>
                <a:lnTo>
                  <a:pt x="44409" y="21481"/>
                </a:lnTo>
                <a:lnTo>
                  <a:pt x="44409" y="2946657"/>
                </a:lnTo>
                <a:lnTo>
                  <a:pt x="37470" y="2962758"/>
                </a:lnTo>
                <a:lnTo>
                  <a:pt x="22204" y="2968125"/>
                </a:lnTo>
                <a:close/>
              </a:path>
            </a:pathLst>
          </a:custGeom>
          <a:solidFill>
            <a:srgbClr val="91A6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835452" y="9204937"/>
            <a:ext cx="2966085" cy="44450"/>
          </a:xfrm>
          <a:custGeom>
            <a:avLst/>
            <a:gdLst/>
            <a:ahLst/>
            <a:cxnLst/>
            <a:rect l="l" t="t" r="r" b="b"/>
            <a:pathLst>
              <a:path w="2966084" h="44450">
                <a:moveTo>
                  <a:pt x="2944067" y="44447"/>
                </a:moveTo>
                <a:lnTo>
                  <a:pt x="21489" y="44447"/>
                </a:lnTo>
                <a:lnTo>
                  <a:pt x="5372" y="37502"/>
                </a:lnTo>
                <a:lnTo>
                  <a:pt x="0" y="22223"/>
                </a:lnTo>
                <a:lnTo>
                  <a:pt x="5372" y="6944"/>
                </a:lnTo>
                <a:lnTo>
                  <a:pt x="21489" y="0"/>
                </a:lnTo>
                <a:lnTo>
                  <a:pt x="2944067" y="0"/>
                </a:lnTo>
                <a:lnTo>
                  <a:pt x="2960205" y="6944"/>
                </a:lnTo>
                <a:lnTo>
                  <a:pt x="2965584" y="22223"/>
                </a:lnTo>
                <a:lnTo>
                  <a:pt x="2960205" y="37502"/>
                </a:lnTo>
                <a:lnTo>
                  <a:pt x="2944067" y="44447"/>
                </a:lnTo>
                <a:close/>
              </a:path>
            </a:pathLst>
          </a:custGeom>
          <a:solidFill>
            <a:srgbClr val="91A6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835407" y="5186882"/>
            <a:ext cx="2966085" cy="44450"/>
          </a:xfrm>
          <a:custGeom>
            <a:avLst/>
            <a:gdLst/>
            <a:ahLst/>
            <a:cxnLst/>
            <a:rect l="l" t="t" r="r" b="b"/>
            <a:pathLst>
              <a:path w="2966084" h="44450">
                <a:moveTo>
                  <a:pt x="2944112" y="44447"/>
                </a:moveTo>
                <a:lnTo>
                  <a:pt x="21489" y="44447"/>
                </a:lnTo>
                <a:lnTo>
                  <a:pt x="5372" y="37502"/>
                </a:lnTo>
                <a:lnTo>
                  <a:pt x="0" y="22223"/>
                </a:lnTo>
                <a:lnTo>
                  <a:pt x="5372" y="6944"/>
                </a:lnTo>
                <a:lnTo>
                  <a:pt x="21489" y="0"/>
                </a:lnTo>
                <a:lnTo>
                  <a:pt x="2944112" y="0"/>
                </a:lnTo>
                <a:lnTo>
                  <a:pt x="2960249" y="6944"/>
                </a:lnTo>
                <a:lnTo>
                  <a:pt x="2965628" y="22223"/>
                </a:lnTo>
                <a:lnTo>
                  <a:pt x="2960249" y="37502"/>
                </a:lnTo>
                <a:lnTo>
                  <a:pt x="2944112" y="44447"/>
                </a:lnTo>
                <a:close/>
              </a:path>
            </a:pathLst>
          </a:custGeom>
          <a:solidFill>
            <a:srgbClr val="91A6C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6" name="object 8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20298" y="5143827"/>
            <a:ext cx="230608" cy="230673"/>
          </a:xfrm>
          <a:prstGeom prst="rect">
            <a:avLst/>
          </a:prstGeom>
        </p:spPr>
      </p:pic>
      <p:sp>
        <p:nvSpPr>
          <p:cNvPr id="87" name="object 87"/>
          <p:cNvSpPr/>
          <p:nvPr/>
        </p:nvSpPr>
        <p:spPr>
          <a:xfrm>
            <a:off x="5308587" y="5443334"/>
            <a:ext cx="53975" cy="240665"/>
          </a:xfrm>
          <a:custGeom>
            <a:avLst/>
            <a:gdLst/>
            <a:ahLst/>
            <a:cxnLst/>
            <a:rect l="l" t="t" r="r" b="b"/>
            <a:pathLst>
              <a:path w="53975" h="240664">
                <a:moveTo>
                  <a:pt x="53911" y="213169"/>
                </a:moveTo>
                <a:lnTo>
                  <a:pt x="51790" y="202666"/>
                </a:lnTo>
                <a:lnTo>
                  <a:pt x="46012" y="194094"/>
                </a:lnTo>
                <a:lnTo>
                  <a:pt x="37452" y="188302"/>
                </a:lnTo>
                <a:lnTo>
                  <a:pt x="26962" y="186182"/>
                </a:lnTo>
                <a:lnTo>
                  <a:pt x="16459" y="188302"/>
                </a:lnTo>
                <a:lnTo>
                  <a:pt x="7899" y="194094"/>
                </a:lnTo>
                <a:lnTo>
                  <a:pt x="2120" y="202666"/>
                </a:lnTo>
                <a:lnTo>
                  <a:pt x="0" y="213169"/>
                </a:lnTo>
                <a:lnTo>
                  <a:pt x="2120" y="223672"/>
                </a:lnTo>
                <a:lnTo>
                  <a:pt x="7899" y="232244"/>
                </a:lnTo>
                <a:lnTo>
                  <a:pt x="16459" y="238036"/>
                </a:lnTo>
                <a:lnTo>
                  <a:pt x="26962" y="240157"/>
                </a:lnTo>
                <a:lnTo>
                  <a:pt x="37452" y="238036"/>
                </a:lnTo>
                <a:lnTo>
                  <a:pt x="46012" y="232244"/>
                </a:lnTo>
                <a:lnTo>
                  <a:pt x="51790" y="223672"/>
                </a:lnTo>
                <a:lnTo>
                  <a:pt x="53911" y="213169"/>
                </a:lnTo>
                <a:close/>
              </a:path>
              <a:path w="53975" h="240664">
                <a:moveTo>
                  <a:pt x="53911" y="122809"/>
                </a:moveTo>
                <a:lnTo>
                  <a:pt x="51790" y="112318"/>
                </a:lnTo>
                <a:lnTo>
                  <a:pt x="46012" y="103733"/>
                </a:lnTo>
                <a:lnTo>
                  <a:pt x="37452" y="97955"/>
                </a:lnTo>
                <a:lnTo>
                  <a:pt x="26962" y="95834"/>
                </a:lnTo>
                <a:lnTo>
                  <a:pt x="16459" y="97955"/>
                </a:lnTo>
                <a:lnTo>
                  <a:pt x="7899" y="103733"/>
                </a:lnTo>
                <a:lnTo>
                  <a:pt x="2120" y="112318"/>
                </a:lnTo>
                <a:lnTo>
                  <a:pt x="0" y="122809"/>
                </a:lnTo>
                <a:lnTo>
                  <a:pt x="2120" y="133311"/>
                </a:lnTo>
                <a:lnTo>
                  <a:pt x="7899" y="141897"/>
                </a:lnTo>
                <a:lnTo>
                  <a:pt x="16459" y="147675"/>
                </a:lnTo>
                <a:lnTo>
                  <a:pt x="26962" y="149796"/>
                </a:lnTo>
                <a:lnTo>
                  <a:pt x="37452" y="147675"/>
                </a:lnTo>
                <a:lnTo>
                  <a:pt x="46012" y="141897"/>
                </a:lnTo>
                <a:lnTo>
                  <a:pt x="51790" y="133311"/>
                </a:lnTo>
                <a:lnTo>
                  <a:pt x="53911" y="122809"/>
                </a:lnTo>
                <a:close/>
              </a:path>
              <a:path w="53975" h="240664">
                <a:moveTo>
                  <a:pt x="53911" y="26974"/>
                </a:moveTo>
                <a:lnTo>
                  <a:pt x="51790" y="16471"/>
                </a:lnTo>
                <a:lnTo>
                  <a:pt x="46012" y="7899"/>
                </a:lnTo>
                <a:lnTo>
                  <a:pt x="37452" y="2120"/>
                </a:lnTo>
                <a:lnTo>
                  <a:pt x="26962" y="0"/>
                </a:lnTo>
                <a:lnTo>
                  <a:pt x="16459" y="2120"/>
                </a:lnTo>
                <a:lnTo>
                  <a:pt x="7899" y="7899"/>
                </a:lnTo>
                <a:lnTo>
                  <a:pt x="2120" y="16471"/>
                </a:lnTo>
                <a:lnTo>
                  <a:pt x="0" y="26974"/>
                </a:lnTo>
                <a:lnTo>
                  <a:pt x="2120" y="37477"/>
                </a:lnTo>
                <a:lnTo>
                  <a:pt x="7899" y="46050"/>
                </a:lnTo>
                <a:lnTo>
                  <a:pt x="16459" y="51828"/>
                </a:lnTo>
                <a:lnTo>
                  <a:pt x="26962" y="53949"/>
                </a:lnTo>
                <a:lnTo>
                  <a:pt x="37452" y="51828"/>
                </a:lnTo>
                <a:lnTo>
                  <a:pt x="46012" y="46050"/>
                </a:lnTo>
                <a:lnTo>
                  <a:pt x="51790" y="37477"/>
                </a:lnTo>
                <a:lnTo>
                  <a:pt x="53911" y="26974"/>
                </a:lnTo>
                <a:close/>
              </a:path>
            </a:pathLst>
          </a:custGeom>
          <a:solidFill>
            <a:srgbClr val="94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517870" y="5187403"/>
            <a:ext cx="240029" cy="53975"/>
          </a:xfrm>
          <a:custGeom>
            <a:avLst/>
            <a:gdLst/>
            <a:ahLst/>
            <a:cxnLst/>
            <a:rect l="l" t="t" r="r" b="b"/>
            <a:pathLst>
              <a:path w="240029" h="53975">
                <a:moveTo>
                  <a:pt x="53949" y="26987"/>
                </a:moveTo>
                <a:lnTo>
                  <a:pt x="51828" y="16484"/>
                </a:lnTo>
                <a:lnTo>
                  <a:pt x="46037" y="7912"/>
                </a:lnTo>
                <a:lnTo>
                  <a:pt x="37452" y="2120"/>
                </a:lnTo>
                <a:lnTo>
                  <a:pt x="26962" y="0"/>
                </a:lnTo>
                <a:lnTo>
                  <a:pt x="16459" y="2120"/>
                </a:lnTo>
                <a:lnTo>
                  <a:pt x="7899" y="7912"/>
                </a:lnTo>
                <a:lnTo>
                  <a:pt x="2120" y="16484"/>
                </a:lnTo>
                <a:lnTo>
                  <a:pt x="0" y="26987"/>
                </a:lnTo>
                <a:lnTo>
                  <a:pt x="2120" y="37503"/>
                </a:lnTo>
                <a:lnTo>
                  <a:pt x="7899" y="46075"/>
                </a:lnTo>
                <a:lnTo>
                  <a:pt x="16459" y="51854"/>
                </a:lnTo>
                <a:lnTo>
                  <a:pt x="26962" y="53962"/>
                </a:lnTo>
                <a:lnTo>
                  <a:pt x="37452" y="51854"/>
                </a:lnTo>
                <a:lnTo>
                  <a:pt x="46037" y="46075"/>
                </a:lnTo>
                <a:lnTo>
                  <a:pt x="51828" y="37503"/>
                </a:lnTo>
                <a:lnTo>
                  <a:pt x="53949" y="26987"/>
                </a:lnTo>
                <a:close/>
              </a:path>
              <a:path w="240029" h="53975">
                <a:moveTo>
                  <a:pt x="144221" y="26987"/>
                </a:moveTo>
                <a:lnTo>
                  <a:pt x="142100" y="16484"/>
                </a:lnTo>
                <a:lnTo>
                  <a:pt x="136321" y="7912"/>
                </a:lnTo>
                <a:lnTo>
                  <a:pt x="127736" y="2120"/>
                </a:lnTo>
                <a:lnTo>
                  <a:pt x="117233" y="0"/>
                </a:lnTo>
                <a:lnTo>
                  <a:pt x="106743" y="2120"/>
                </a:lnTo>
                <a:lnTo>
                  <a:pt x="98171" y="7912"/>
                </a:lnTo>
                <a:lnTo>
                  <a:pt x="92392" y="16484"/>
                </a:lnTo>
                <a:lnTo>
                  <a:pt x="90271" y="26987"/>
                </a:lnTo>
                <a:lnTo>
                  <a:pt x="92392" y="37503"/>
                </a:lnTo>
                <a:lnTo>
                  <a:pt x="98171" y="46075"/>
                </a:lnTo>
                <a:lnTo>
                  <a:pt x="106743" y="51854"/>
                </a:lnTo>
                <a:lnTo>
                  <a:pt x="117233" y="53962"/>
                </a:lnTo>
                <a:lnTo>
                  <a:pt x="127736" y="51854"/>
                </a:lnTo>
                <a:lnTo>
                  <a:pt x="136321" y="46075"/>
                </a:lnTo>
                <a:lnTo>
                  <a:pt x="142100" y="37503"/>
                </a:lnTo>
                <a:lnTo>
                  <a:pt x="144221" y="26987"/>
                </a:lnTo>
                <a:close/>
              </a:path>
              <a:path w="240029" h="53975">
                <a:moveTo>
                  <a:pt x="239941" y="26987"/>
                </a:moveTo>
                <a:lnTo>
                  <a:pt x="237820" y="16484"/>
                </a:lnTo>
                <a:lnTo>
                  <a:pt x="232041" y="7912"/>
                </a:lnTo>
                <a:lnTo>
                  <a:pt x="223481" y="2120"/>
                </a:lnTo>
                <a:lnTo>
                  <a:pt x="212991" y="0"/>
                </a:lnTo>
                <a:lnTo>
                  <a:pt x="202488" y="2120"/>
                </a:lnTo>
                <a:lnTo>
                  <a:pt x="193929" y="7912"/>
                </a:lnTo>
                <a:lnTo>
                  <a:pt x="188150" y="16484"/>
                </a:lnTo>
                <a:lnTo>
                  <a:pt x="186029" y="26987"/>
                </a:lnTo>
                <a:lnTo>
                  <a:pt x="188150" y="37503"/>
                </a:lnTo>
                <a:lnTo>
                  <a:pt x="193929" y="46075"/>
                </a:lnTo>
                <a:lnTo>
                  <a:pt x="202488" y="51854"/>
                </a:lnTo>
                <a:lnTo>
                  <a:pt x="212991" y="53962"/>
                </a:lnTo>
                <a:lnTo>
                  <a:pt x="223481" y="51854"/>
                </a:lnTo>
                <a:lnTo>
                  <a:pt x="232041" y="46075"/>
                </a:lnTo>
                <a:lnTo>
                  <a:pt x="237820" y="37503"/>
                </a:lnTo>
                <a:lnTo>
                  <a:pt x="239941" y="26987"/>
                </a:lnTo>
                <a:close/>
              </a:path>
            </a:pathLst>
          </a:custGeom>
          <a:solidFill>
            <a:srgbClr val="94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9" name="object 8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220298" y="9066706"/>
            <a:ext cx="230608" cy="230771"/>
          </a:xfrm>
          <a:prstGeom prst="rect">
            <a:avLst/>
          </a:prstGeom>
        </p:spPr>
      </p:pic>
      <p:sp>
        <p:nvSpPr>
          <p:cNvPr id="90" name="object 90"/>
          <p:cNvSpPr/>
          <p:nvPr/>
        </p:nvSpPr>
        <p:spPr>
          <a:xfrm>
            <a:off x="5308587" y="8757716"/>
            <a:ext cx="53975" cy="240665"/>
          </a:xfrm>
          <a:custGeom>
            <a:avLst/>
            <a:gdLst/>
            <a:ahLst/>
            <a:cxnLst/>
            <a:rect l="l" t="t" r="r" b="b"/>
            <a:pathLst>
              <a:path w="53975" h="240665">
                <a:moveTo>
                  <a:pt x="53911" y="213258"/>
                </a:moveTo>
                <a:lnTo>
                  <a:pt x="51790" y="202730"/>
                </a:lnTo>
                <a:lnTo>
                  <a:pt x="46012" y="194144"/>
                </a:lnTo>
                <a:lnTo>
                  <a:pt x="37452" y="188353"/>
                </a:lnTo>
                <a:lnTo>
                  <a:pt x="26962" y="186232"/>
                </a:lnTo>
                <a:lnTo>
                  <a:pt x="16459" y="188353"/>
                </a:lnTo>
                <a:lnTo>
                  <a:pt x="7899" y="194144"/>
                </a:lnTo>
                <a:lnTo>
                  <a:pt x="2120" y="202730"/>
                </a:lnTo>
                <a:lnTo>
                  <a:pt x="0" y="213258"/>
                </a:lnTo>
                <a:lnTo>
                  <a:pt x="2120" y="223723"/>
                </a:lnTo>
                <a:lnTo>
                  <a:pt x="7899" y="232295"/>
                </a:lnTo>
                <a:lnTo>
                  <a:pt x="16459" y="238074"/>
                </a:lnTo>
                <a:lnTo>
                  <a:pt x="26962" y="240195"/>
                </a:lnTo>
                <a:lnTo>
                  <a:pt x="37452" y="238074"/>
                </a:lnTo>
                <a:lnTo>
                  <a:pt x="46012" y="232295"/>
                </a:lnTo>
                <a:lnTo>
                  <a:pt x="51790" y="223723"/>
                </a:lnTo>
                <a:lnTo>
                  <a:pt x="53911" y="213258"/>
                </a:lnTo>
                <a:close/>
              </a:path>
              <a:path w="53975" h="240665">
                <a:moveTo>
                  <a:pt x="53911" y="117335"/>
                </a:moveTo>
                <a:lnTo>
                  <a:pt x="51790" y="106870"/>
                </a:lnTo>
                <a:lnTo>
                  <a:pt x="46012" y="98298"/>
                </a:lnTo>
                <a:lnTo>
                  <a:pt x="37452" y="92519"/>
                </a:lnTo>
                <a:lnTo>
                  <a:pt x="26962" y="90398"/>
                </a:lnTo>
                <a:lnTo>
                  <a:pt x="16459" y="92519"/>
                </a:lnTo>
                <a:lnTo>
                  <a:pt x="7899" y="98298"/>
                </a:lnTo>
                <a:lnTo>
                  <a:pt x="2120" y="106870"/>
                </a:lnTo>
                <a:lnTo>
                  <a:pt x="0" y="117335"/>
                </a:lnTo>
                <a:lnTo>
                  <a:pt x="2120" y="127863"/>
                </a:lnTo>
                <a:lnTo>
                  <a:pt x="7899" y="136448"/>
                </a:lnTo>
                <a:lnTo>
                  <a:pt x="16459" y="142240"/>
                </a:lnTo>
                <a:lnTo>
                  <a:pt x="26962" y="144360"/>
                </a:lnTo>
                <a:lnTo>
                  <a:pt x="37452" y="142240"/>
                </a:lnTo>
                <a:lnTo>
                  <a:pt x="46012" y="136448"/>
                </a:lnTo>
                <a:lnTo>
                  <a:pt x="51790" y="127863"/>
                </a:lnTo>
                <a:lnTo>
                  <a:pt x="53911" y="117335"/>
                </a:lnTo>
                <a:close/>
              </a:path>
              <a:path w="53975" h="240665">
                <a:moveTo>
                  <a:pt x="53911" y="27025"/>
                </a:moveTo>
                <a:lnTo>
                  <a:pt x="51790" y="16497"/>
                </a:lnTo>
                <a:lnTo>
                  <a:pt x="46012" y="7912"/>
                </a:lnTo>
                <a:lnTo>
                  <a:pt x="37452" y="2120"/>
                </a:lnTo>
                <a:lnTo>
                  <a:pt x="26962" y="0"/>
                </a:lnTo>
                <a:lnTo>
                  <a:pt x="16459" y="2120"/>
                </a:lnTo>
                <a:lnTo>
                  <a:pt x="7899" y="7912"/>
                </a:lnTo>
                <a:lnTo>
                  <a:pt x="2120" y="16497"/>
                </a:lnTo>
                <a:lnTo>
                  <a:pt x="0" y="27025"/>
                </a:lnTo>
                <a:lnTo>
                  <a:pt x="2120" y="37528"/>
                </a:lnTo>
                <a:lnTo>
                  <a:pt x="7899" y="46088"/>
                </a:lnTo>
                <a:lnTo>
                  <a:pt x="16459" y="51854"/>
                </a:lnTo>
                <a:lnTo>
                  <a:pt x="26962" y="53962"/>
                </a:lnTo>
                <a:lnTo>
                  <a:pt x="37452" y="51854"/>
                </a:lnTo>
                <a:lnTo>
                  <a:pt x="46012" y="46088"/>
                </a:lnTo>
                <a:lnTo>
                  <a:pt x="51790" y="37528"/>
                </a:lnTo>
                <a:lnTo>
                  <a:pt x="53911" y="27025"/>
                </a:lnTo>
                <a:close/>
              </a:path>
            </a:pathLst>
          </a:custGeom>
          <a:solidFill>
            <a:srgbClr val="94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517870" y="9199879"/>
            <a:ext cx="240029" cy="53975"/>
          </a:xfrm>
          <a:custGeom>
            <a:avLst/>
            <a:gdLst/>
            <a:ahLst/>
            <a:cxnLst/>
            <a:rect l="l" t="t" r="r" b="b"/>
            <a:pathLst>
              <a:path w="240029" h="53975">
                <a:moveTo>
                  <a:pt x="53949" y="26936"/>
                </a:moveTo>
                <a:lnTo>
                  <a:pt x="51828" y="16459"/>
                </a:lnTo>
                <a:lnTo>
                  <a:pt x="46037" y="7899"/>
                </a:lnTo>
                <a:lnTo>
                  <a:pt x="37452" y="2120"/>
                </a:lnTo>
                <a:lnTo>
                  <a:pt x="26962" y="0"/>
                </a:lnTo>
                <a:lnTo>
                  <a:pt x="16459" y="2120"/>
                </a:lnTo>
                <a:lnTo>
                  <a:pt x="7899" y="7899"/>
                </a:lnTo>
                <a:lnTo>
                  <a:pt x="2120" y="16459"/>
                </a:lnTo>
                <a:lnTo>
                  <a:pt x="0" y="26936"/>
                </a:lnTo>
                <a:lnTo>
                  <a:pt x="2120" y="37452"/>
                </a:lnTo>
                <a:lnTo>
                  <a:pt x="7899" y="46050"/>
                </a:lnTo>
                <a:lnTo>
                  <a:pt x="16459" y="51828"/>
                </a:lnTo>
                <a:lnTo>
                  <a:pt x="26962" y="53962"/>
                </a:lnTo>
                <a:lnTo>
                  <a:pt x="37452" y="51828"/>
                </a:lnTo>
                <a:lnTo>
                  <a:pt x="46037" y="46050"/>
                </a:lnTo>
                <a:lnTo>
                  <a:pt x="51828" y="37452"/>
                </a:lnTo>
                <a:lnTo>
                  <a:pt x="53949" y="26936"/>
                </a:lnTo>
                <a:close/>
              </a:path>
              <a:path w="240029" h="53975">
                <a:moveTo>
                  <a:pt x="144221" y="26936"/>
                </a:moveTo>
                <a:lnTo>
                  <a:pt x="142100" y="16459"/>
                </a:lnTo>
                <a:lnTo>
                  <a:pt x="136321" y="7899"/>
                </a:lnTo>
                <a:lnTo>
                  <a:pt x="127736" y="2120"/>
                </a:lnTo>
                <a:lnTo>
                  <a:pt x="117233" y="0"/>
                </a:lnTo>
                <a:lnTo>
                  <a:pt x="106743" y="2120"/>
                </a:lnTo>
                <a:lnTo>
                  <a:pt x="98171" y="7899"/>
                </a:lnTo>
                <a:lnTo>
                  <a:pt x="92392" y="16459"/>
                </a:lnTo>
                <a:lnTo>
                  <a:pt x="90271" y="26936"/>
                </a:lnTo>
                <a:lnTo>
                  <a:pt x="92392" y="37452"/>
                </a:lnTo>
                <a:lnTo>
                  <a:pt x="98171" y="46050"/>
                </a:lnTo>
                <a:lnTo>
                  <a:pt x="106743" y="51828"/>
                </a:lnTo>
                <a:lnTo>
                  <a:pt x="117233" y="53962"/>
                </a:lnTo>
                <a:lnTo>
                  <a:pt x="127736" y="51828"/>
                </a:lnTo>
                <a:lnTo>
                  <a:pt x="136321" y="46050"/>
                </a:lnTo>
                <a:lnTo>
                  <a:pt x="142100" y="37452"/>
                </a:lnTo>
                <a:lnTo>
                  <a:pt x="144221" y="26936"/>
                </a:lnTo>
                <a:close/>
              </a:path>
              <a:path w="240029" h="53975">
                <a:moveTo>
                  <a:pt x="239941" y="26936"/>
                </a:moveTo>
                <a:lnTo>
                  <a:pt x="237820" y="16459"/>
                </a:lnTo>
                <a:lnTo>
                  <a:pt x="232041" y="7899"/>
                </a:lnTo>
                <a:lnTo>
                  <a:pt x="223481" y="2120"/>
                </a:lnTo>
                <a:lnTo>
                  <a:pt x="212991" y="0"/>
                </a:lnTo>
                <a:lnTo>
                  <a:pt x="202488" y="2120"/>
                </a:lnTo>
                <a:lnTo>
                  <a:pt x="193929" y="7899"/>
                </a:lnTo>
                <a:lnTo>
                  <a:pt x="188150" y="16459"/>
                </a:lnTo>
                <a:lnTo>
                  <a:pt x="186029" y="26936"/>
                </a:lnTo>
                <a:lnTo>
                  <a:pt x="188150" y="37452"/>
                </a:lnTo>
                <a:lnTo>
                  <a:pt x="193929" y="46050"/>
                </a:lnTo>
                <a:lnTo>
                  <a:pt x="202488" y="51828"/>
                </a:lnTo>
                <a:lnTo>
                  <a:pt x="212991" y="53962"/>
                </a:lnTo>
                <a:lnTo>
                  <a:pt x="223481" y="51828"/>
                </a:lnTo>
                <a:lnTo>
                  <a:pt x="232041" y="46050"/>
                </a:lnTo>
                <a:lnTo>
                  <a:pt x="237820" y="37452"/>
                </a:lnTo>
                <a:lnTo>
                  <a:pt x="239941" y="26936"/>
                </a:lnTo>
                <a:close/>
              </a:path>
            </a:pathLst>
          </a:custGeom>
          <a:solidFill>
            <a:srgbClr val="94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2" name="object 9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179870" y="5143827"/>
            <a:ext cx="230662" cy="230673"/>
          </a:xfrm>
          <a:prstGeom prst="rect">
            <a:avLst/>
          </a:prstGeom>
        </p:spPr>
      </p:pic>
      <p:sp>
        <p:nvSpPr>
          <p:cNvPr id="93" name="object 93"/>
          <p:cNvSpPr/>
          <p:nvPr/>
        </p:nvSpPr>
        <p:spPr>
          <a:xfrm>
            <a:off x="9268333" y="5443334"/>
            <a:ext cx="53975" cy="240665"/>
          </a:xfrm>
          <a:custGeom>
            <a:avLst/>
            <a:gdLst/>
            <a:ahLst/>
            <a:cxnLst/>
            <a:rect l="l" t="t" r="r" b="b"/>
            <a:pathLst>
              <a:path w="53975" h="240664">
                <a:moveTo>
                  <a:pt x="53911" y="213169"/>
                </a:moveTo>
                <a:lnTo>
                  <a:pt x="51790" y="202666"/>
                </a:lnTo>
                <a:lnTo>
                  <a:pt x="46012" y="194094"/>
                </a:lnTo>
                <a:lnTo>
                  <a:pt x="37452" y="188302"/>
                </a:lnTo>
                <a:lnTo>
                  <a:pt x="27000" y="186182"/>
                </a:lnTo>
                <a:lnTo>
                  <a:pt x="16484" y="188302"/>
                </a:lnTo>
                <a:lnTo>
                  <a:pt x="7899" y="194094"/>
                </a:lnTo>
                <a:lnTo>
                  <a:pt x="2120" y="202666"/>
                </a:lnTo>
                <a:lnTo>
                  <a:pt x="0" y="213169"/>
                </a:lnTo>
                <a:lnTo>
                  <a:pt x="2120" y="223672"/>
                </a:lnTo>
                <a:lnTo>
                  <a:pt x="7899" y="232244"/>
                </a:lnTo>
                <a:lnTo>
                  <a:pt x="16484" y="238036"/>
                </a:lnTo>
                <a:lnTo>
                  <a:pt x="27000" y="240157"/>
                </a:lnTo>
                <a:lnTo>
                  <a:pt x="37452" y="238036"/>
                </a:lnTo>
                <a:lnTo>
                  <a:pt x="46012" y="232244"/>
                </a:lnTo>
                <a:lnTo>
                  <a:pt x="51790" y="223672"/>
                </a:lnTo>
                <a:lnTo>
                  <a:pt x="53911" y="213169"/>
                </a:lnTo>
                <a:close/>
              </a:path>
              <a:path w="53975" h="240664">
                <a:moveTo>
                  <a:pt x="53911" y="122809"/>
                </a:moveTo>
                <a:lnTo>
                  <a:pt x="51790" y="112318"/>
                </a:lnTo>
                <a:lnTo>
                  <a:pt x="46012" y="103733"/>
                </a:lnTo>
                <a:lnTo>
                  <a:pt x="37452" y="97955"/>
                </a:lnTo>
                <a:lnTo>
                  <a:pt x="27000" y="95834"/>
                </a:lnTo>
                <a:lnTo>
                  <a:pt x="16484" y="97955"/>
                </a:lnTo>
                <a:lnTo>
                  <a:pt x="7899" y="103733"/>
                </a:lnTo>
                <a:lnTo>
                  <a:pt x="2120" y="112318"/>
                </a:lnTo>
                <a:lnTo>
                  <a:pt x="0" y="122809"/>
                </a:lnTo>
                <a:lnTo>
                  <a:pt x="2120" y="133311"/>
                </a:lnTo>
                <a:lnTo>
                  <a:pt x="7899" y="141897"/>
                </a:lnTo>
                <a:lnTo>
                  <a:pt x="16484" y="147675"/>
                </a:lnTo>
                <a:lnTo>
                  <a:pt x="27000" y="149796"/>
                </a:lnTo>
                <a:lnTo>
                  <a:pt x="37452" y="147675"/>
                </a:lnTo>
                <a:lnTo>
                  <a:pt x="46012" y="141897"/>
                </a:lnTo>
                <a:lnTo>
                  <a:pt x="51790" y="133311"/>
                </a:lnTo>
                <a:lnTo>
                  <a:pt x="53911" y="122809"/>
                </a:lnTo>
                <a:close/>
              </a:path>
              <a:path w="53975" h="240664">
                <a:moveTo>
                  <a:pt x="53911" y="26974"/>
                </a:moveTo>
                <a:lnTo>
                  <a:pt x="51790" y="16471"/>
                </a:lnTo>
                <a:lnTo>
                  <a:pt x="46012" y="7899"/>
                </a:lnTo>
                <a:lnTo>
                  <a:pt x="37452" y="2120"/>
                </a:lnTo>
                <a:lnTo>
                  <a:pt x="27000" y="0"/>
                </a:lnTo>
                <a:lnTo>
                  <a:pt x="16484" y="2120"/>
                </a:lnTo>
                <a:lnTo>
                  <a:pt x="7899" y="7899"/>
                </a:lnTo>
                <a:lnTo>
                  <a:pt x="2120" y="16471"/>
                </a:lnTo>
                <a:lnTo>
                  <a:pt x="0" y="26974"/>
                </a:lnTo>
                <a:lnTo>
                  <a:pt x="2120" y="37477"/>
                </a:lnTo>
                <a:lnTo>
                  <a:pt x="7899" y="46050"/>
                </a:lnTo>
                <a:lnTo>
                  <a:pt x="16484" y="51828"/>
                </a:lnTo>
                <a:lnTo>
                  <a:pt x="27000" y="53949"/>
                </a:lnTo>
                <a:lnTo>
                  <a:pt x="37452" y="51828"/>
                </a:lnTo>
                <a:lnTo>
                  <a:pt x="46012" y="46050"/>
                </a:lnTo>
                <a:lnTo>
                  <a:pt x="51790" y="37477"/>
                </a:lnTo>
                <a:lnTo>
                  <a:pt x="53911" y="26974"/>
                </a:lnTo>
                <a:close/>
              </a:path>
            </a:pathLst>
          </a:custGeom>
          <a:solidFill>
            <a:srgbClr val="94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872994" y="5187403"/>
            <a:ext cx="240029" cy="53975"/>
          </a:xfrm>
          <a:custGeom>
            <a:avLst/>
            <a:gdLst/>
            <a:ahLst/>
            <a:cxnLst/>
            <a:rect l="l" t="t" r="r" b="b"/>
            <a:pathLst>
              <a:path w="240029" h="53975">
                <a:moveTo>
                  <a:pt x="53911" y="26987"/>
                </a:moveTo>
                <a:lnTo>
                  <a:pt x="51790" y="16484"/>
                </a:lnTo>
                <a:lnTo>
                  <a:pt x="46024" y="7912"/>
                </a:lnTo>
                <a:lnTo>
                  <a:pt x="37465" y="2120"/>
                </a:lnTo>
                <a:lnTo>
                  <a:pt x="27000" y="0"/>
                </a:lnTo>
                <a:lnTo>
                  <a:pt x="16484" y="2120"/>
                </a:lnTo>
                <a:lnTo>
                  <a:pt x="7899" y="7912"/>
                </a:lnTo>
                <a:lnTo>
                  <a:pt x="2120" y="16484"/>
                </a:lnTo>
                <a:lnTo>
                  <a:pt x="0" y="26987"/>
                </a:lnTo>
                <a:lnTo>
                  <a:pt x="2120" y="37503"/>
                </a:lnTo>
                <a:lnTo>
                  <a:pt x="7899" y="46075"/>
                </a:lnTo>
                <a:lnTo>
                  <a:pt x="16484" y="51854"/>
                </a:lnTo>
                <a:lnTo>
                  <a:pt x="27000" y="53962"/>
                </a:lnTo>
                <a:lnTo>
                  <a:pt x="37465" y="51854"/>
                </a:lnTo>
                <a:lnTo>
                  <a:pt x="46024" y="46075"/>
                </a:lnTo>
                <a:lnTo>
                  <a:pt x="51790" y="37503"/>
                </a:lnTo>
                <a:lnTo>
                  <a:pt x="53911" y="26987"/>
                </a:lnTo>
                <a:close/>
              </a:path>
              <a:path w="240029" h="53975">
                <a:moveTo>
                  <a:pt x="149656" y="26987"/>
                </a:moveTo>
                <a:lnTo>
                  <a:pt x="147548" y="16484"/>
                </a:lnTo>
                <a:lnTo>
                  <a:pt x="141795" y="7912"/>
                </a:lnTo>
                <a:lnTo>
                  <a:pt x="133248" y="2120"/>
                </a:lnTo>
                <a:lnTo>
                  <a:pt x="122745" y="0"/>
                </a:lnTo>
                <a:lnTo>
                  <a:pt x="112229" y="2120"/>
                </a:lnTo>
                <a:lnTo>
                  <a:pt x="103657" y="7912"/>
                </a:lnTo>
                <a:lnTo>
                  <a:pt x="97866" y="16484"/>
                </a:lnTo>
                <a:lnTo>
                  <a:pt x="95745" y="26987"/>
                </a:lnTo>
                <a:lnTo>
                  <a:pt x="97866" y="37503"/>
                </a:lnTo>
                <a:lnTo>
                  <a:pt x="103657" y="46075"/>
                </a:lnTo>
                <a:lnTo>
                  <a:pt x="112229" y="51854"/>
                </a:lnTo>
                <a:lnTo>
                  <a:pt x="122745" y="53962"/>
                </a:lnTo>
                <a:lnTo>
                  <a:pt x="133248" y="51854"/>
                </a:lnTo>
                <a:lnTo>
                  <a:pt x="141795" y="46075"/>
                </a:lnTo>
                <a:lnTo>
                  <a:pt x="147548" y="37503"/>
                </a:lnTo>
                <a:lnTo>
                  <a:pt x="149656" y="26987"/>
                </a:lnTo>
                <a:close/>
              </a:path>
              <a:path w="240029" h="53975">
                <a:moveTo>
                  <a:pt x="239991" y="26987"/>
                </a:moveTo>
                <a:lnTo>
                  <a:pt x="237871" y="16484"/>
                </a:lnTo>
                <a:lnTo>
                  <a:pt x="232079" y="7912"/>
                </a:lnTo>
                <a:lnTo>
                  <a:pt x="223507" y="2120"/>
                </a:lnTo>
                <a:lnTo>
                  <a:pt x="212991" y="0"/>
                </a:lnTo>
                <a:lnTo>
                  <a:pt x="202476" y="2120"/>
                </a:lnTo>
                <a:lnTo>
                  <a:pt x="193890" y="7912"/>
                </a:lnTo>
                <a:lnTo>
                  <a:pt x="188112" y="16484"/>
                </a:lnTo>
                <a:lnTo>
                  <a:pt x="185991" y="26987"/>
                </a:lnTo>
                <a:lnTo>
                  <a:pt x="188112" y="37503"/>
                </a:lnTo>
                <a:lnTo>
                  <a:pt x="193890" y="46075"/>
                </a:lnTo>
                <a:lnTo>
                  <a:pt x="202476" y="51854"/>
                </a:lnTo>
                <a:lnTo>
                  <a:pt x="212991" y="53962"/>
                </a:lnTo>
                <a:lnTo>
                  <a:pt x="223507" y="51854"/>
                </a:lnTo>
                <a:lnTo>
                  <a:pt x="232079" y="46075"/>
                </a:lnTo>
                <a:lnTo>
                  <a:pt x="237871" y="37503"/>
                </a:lnTo>
                <a:lnTo>
                  <a:pt x="239991" y="26987"/>
                </a:lnTo>
                <a:close/>
              </a:path>
            </a:pathLst>
          </a:custGeom>
          <a:solidFill>
            <a:srgbClr val="94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5" name="object 9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179870" y="9066706"/>
            <a:ext cx="230662" cy="230771"/>
          </a:xfrm>
          <a:prstGeom prst="rect">
            <a:avLst/>
          </a:prstGeom>
        </p:spPr>
      </p:pic>
      <p:sp>
        <p:nvSpPr>
          <p:cNvPr id="96" name="object 96"/>
          <p:cNvSpPr/>
          <p:nvPr/>
        </p:nvSpPr>
        <p:spPr>
          <a:xfrm>
            <a:off x="9268333" y="8757716"/>
            <a:ext cx="53975" cy="240665"/>
          </a:xfrm>
          <a:custGeom>
            <a:avLst/>
            <a:gdLst/>
            <a:ahLst/>
            <a:cxnLst/>
            <a:rect l="l" t="t" r="r" b="b"/>
            <a:pathLst>
              <a:path w="53975" h="240665">
                <a:moveTo>
                  <a:pt x="53911" y="213258"/>
                </a:moveTo>
                <a:lnTo>
                  <a:pt x="51790" y="202730"/>
                </a:lnTo>
                <a:lnTo>
                  <a:pt x="46012" y="194144"/>
                </a:lnTo>
                <a:lnTo>
                  <a:pt x="37452" y="188353"/>
                </a:lnTo>
                <a:lnTo>
                  <a:pt x="27000" y="186232"/>
                </a:lnTo>
                <a:lnTo>
                  <a:pt x="16484" y="188353"/>
                </a:lnTo>
                <a:lnTo>
                  <a:pt x="7899" y="194144"/>
                </a:lnTo>
                <a:lnTo>
                  <a:pt x="2120" y="202730"/>
                </a:lnTo>
                <a:lnTo>
                  <a:pt x="0" y="213258"/>
                </a:lnTo>
                <a:lnTo>
                  <a:pt x="2120" y="223723"/>
                </a:lnTo>
                <a:lnTo>
                  <a:pt x="7899" y="232295"/>
                </a:lnTo>
                <a:lnTo>
                  <a:pt x="16484" y="238074"/>
                </a:lnTo>
                <a:lnTo>
                  <a:pt x="27000" y="240195"/>
                </a:lnTo>
                <a:lnTo>
                  <a:pt x="37452" y="238074"/>
                </a:lnTo>
                <a:lnTo>
                  <a:pt x="46012" y="232295"/>
                </a:lnTo>
                <a:lnTo>
                  <a:pt x="51790" y="223723"/>
                </a:lnTo>
                <a:lnTo>
                  <a:pt x="53911" y="213258"/>
                </a:lnTo>
                <a:close/>
              </a:path>
              <a:path w="53975" h="240665">
                <a:moveTo>
                  <a:pt x="53911" y="117335"/>
                </a:moveTo>
                <a:lnTo>
                  <a:pt x="51790" y="106870"/>
                </a:lnTo>
                <a:lnTo>
                  <a:pt x="46012" y="98298"/>
                </a:lnTo>
                <a:lnTo>
                  <a:pt x="37452" y="92519"/>
                </a:lnTo>
                <a:lnTo>
                  <a:pt x="27000" y="90398"/>
                </a:lnTo>
                <a:lnTo>
                  <a:pt x="16484" y="92519"/>
                </a:lnTo>
                <a:lnTo>
                  <a:pt x="7899" y="98298"/>
                </a:lnTo>
                <a:lnTo>
                  <a:pt x="2120" y="106870"/>
                </a:lnTo>
                <a:lnTo>
                  <a:pt x="0" y="117335"/>
                </a:lnTo>
                <a:lnTo>
                  <a:pt x="2120" y="127863"/>
                </a:lnTo>
                <a:lnTo>
                  <a:pt x="7899" y="136448"/>
                </a:lnTo>
                <a:lnTo>
                  <a:pt x="16484" y="142240"/>
                </a:lnTo>
                <a:lnTo>
                  <a:pt x="27000" y="144360"/>
                </a:lnTo>
                <a:lnTo>
                  <a:pt x="37452" y="142240"/>
                </a:lnTo>
                <a:lnTo>
                  <a:pt x="46012" y="136448"/>
                </a:lnTo>
                <a:lnTo>
                  <a:pt x="51790" y="127863"/>
                </a:lnTo>
                <a:lnTo>
                  <a:pt x="53911" y="117335"/>
                </a:lnTo>
                <a:close/>
              </a:path>
              <a:path w="53975" h="240665">
                <a:moveTo>
                  <a:pt x="53911" y="27025"/>
                </a:moveTo>
                <a:lnTo>
                  <a:pt x="51790" y="16497"/>
                </a:lnTo>
                <a:lnTo>
                  <a:pt x="46012" y="7912"/>
                </a:lnTo>
                <a:lnTo>
                  <a:pt x="37452" y="2120"/>
                </a:lnTo>
                <a:lnTo>
                  <a:pt x="27000" y="0"/>
                </a:lnTo>
                <a:lnTo>
                  <a:pt x="16484" y="2120"/>
                </a:lnTo>
                <a:lnTo>
                  <a:pt x="7899" y="7912"/>
                </a:lnTo>
                <a:lnTo>
                  <a:pt x="2120" y="16497"/>
                </a:lnTo>
                <a:lnTo>
                  <a:pt x="0" y="27025"/>
                </a:lnTo>
                <a:lnTo>
                  <a:pt x="2120" y="37528"/>
                </a:lnTo>
                <a:lnTo>
                  <a:pt x="7899" y="46088"/>
                </a:lnTo>
                <a:lnTo>
                  <a:pt x="16484" y="51854"/>
                </a:lnTo>
                <a:lnTo>
                  <a:pt x="27000" y="53962"/>
                </a:lnTo>
                <a:lnTo>
                  <a:pt x="37452" y="51854"/>
                </a:lnTo>
                <a:lnTo>
                  <a:pt x="46012" y="46088"/>
                </a:lnTo>
                <a:lnTo>
                  <a:pt x="51790" y="37528"/>
                </a:lnTo>
                <a:lnTo>
                  <a:pt x="53911" y="27025"/>
                </a:lnTo>
                <a:close/>
              </a:path>
            </a:pathLst>
          </a:custGeom>
          <a:solidFill>
            <a:srgbClr val="94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872994" y="9199879"/>
            <a:ext cx="240029" cy="53975"/>
          </a:xfrm>
          <a:custGeom>
            <a:avLst/>
            <a:gdLst/>
            <a:ahLst/>
            <a:cxnLst/>
            <a:rect l="l" t="t" r="r" b="b"/>
            <a:pathLst>
              <a:path w="240029" h="53975">
                <a:moveTo>
                  <a:pt x="53911" y="26936"/>
                </a:moveTo>
                <a:lnTo>
                  <a:pt x="51790" y="16459"/>
                </a:lnTo>
                <a:lnTo>
                  <a:pt x="46024" y="7899"/>
                </a:lnTo>
                <a:lnTo>
                  <a:pt x="37465" y="2120"/>
                </a:lnTo>
                <a:lnTo>
                  <a:pt x="27000" y="0"/>
                </a:lnTo>
                <a:lnTo>
                  <a:pt x="16484" y="2120"/>
                </a:lnTo>
                <a:lnTo>
                  <a:pt x="7899" y="7899"/>
                </a:lnTo>
                <a:lnTo>
                  <a:pt x="2120" y="16459"/>
                </a:lnTo>
                <a:lnTo>
                  <a:pt x="0" y="26936"/>
                </a:lnTo>
                <a:lnTo>
                  <a:pt x="2120" y="37452"/>
                </a:lnTo>
                <a:lnTo>
                  <a:pt x="7899" y="46050"/>
                </a:lnTo>
                <a:lnTo>
                  <a:pt x="16484" y="51828"/>
                </a:lnTo>
                <a:lnTo>
                  <a:pt x="27000" y="53962"/>
                </a:lnTo>
                <a:lnTo>
                  <a:pt x="37465" y="51828"/>
                </a:lnTo>
                <a:lnTo>
                  <a:pt x="46024" y="46050"/>
                </a:lnTo>
                <a:lnTo>
                  <a:pt x="51790" y="37452"/>
                </a:lnTo>
                <a:lnTo>
                  <a:pt x="53911" y="26936"/>
                </a:lnTo>
                <a:close/>
              </a:path>
              <a:path w="240029" h="53975">
                <a:moveTo>
                  <a:pt x="149656" y="26936"/>
                </a:moveTo>
                <a:lnTo>
                  <a:pt x="147548" y="16459"/>
                </a:lnTo>
                <a:lnTo>
                  <a:pt x="141795" y="7899"/>
                </a:lnTo>
                <a:lnTo>
                  <a:pt x="133248" y="2120"/>
                </a:lnTo>
                <a:lnTo>
                  <a:pt x="122745" y="0"/>
                </a:lnTo>
                <a:lnTo>
                  <a:pt x="112229" y="2120"/>
                </a:lnTo>
                <a:lnTo>
                  <a:pt x="103657" y="7899"/>
                </a:lnTo>
                <a:lnTo>
                  <a:pt x="97866" y="16459"/>
                </a:lnTo>
                <a:lnTo>
                  <a:pt x="95745" y="26936"/>
                </a:lnTo>
                <a:lnTo>
                  <a:pt x="97866" y="37452"/>
                </a:lnTo>
                <a:lnTo>
                  <a:pt x="103657" y="46050"/>
                </a:lnTo>
                <a:lnTo>
                  <a:pt x="112229" y="51828"/>
                </a:lnTo>
                <a:lnTo>
                  <a:pt x="122745" y="53962"/>
                </a:lnTo>
                <a:lnTo>
                  <a:pt x="133248" y="51828"/>
                </a:lnTo>
                <a:lnTo>
                  <a:pt x="141795" y="46050"/>
                </a:lnTo>
                <a:lnTo>
                  <a:pt x="147548" y="37452"/>
                </a:lnTo>
                <a:lnTo>
                  <a:pt x="149656" y="26936"/>
                </a:lnTo>
                <a:close/>
              </a:path>
              <a:path w="240029" h="53975">
                <a:moveTo>
                  <a:pt x="239991" y="26936"/>
                </a:moveTo>
                <a:lnTo>
                  <a:pt x="237871" y="16459"/>
                </a:lnTo>
                <a:lnTo>
                  <a:pt x="232079" y="7899"/>
                </a:lnTo>
                <a:lnTo>
                  <a:pt x="223507" y="2120"/>
                </a:lnTo>
                <a:lnTo>
                  <a:pt x="212991" y="0"/>
                </a:lnTo>
                <a:lnTo>
                  <a:pt x="202476" y="2120"/>
                </a:lnTo>
                <a:lnTo>
                  <a:pt x="193890" y="7899"/>
                </a:lnTo>
                <a:lnTo>
                  <a:pt x="188112" y="16459"/>
                </a:lnTo>
                <a:lnTo>
                  <a:pt x="185991" y="26936"/>
                </a:lnTo>
                <a:lnTo>
                  <a:pt x="188112" y="37452"/>
                </a:lnTo>
                <a:lnTo>
                  <a:pt x="193890" y="46050"/>
                </a:lnTo>
                <a:lnTo>
                  <a:pt x="202476" y="51828"/>
                </a:lnTo>
                <a:lnTo>
                  <a:pt x="212991" y="53962"/>
                </a:lnTo>
                <a:lnTo>
                  <a:pt x="223507" y="51828"/>
                </a:lnTo>
                <a:lnTo>
                  <a:pt x="232079" y="46050"/>
                </a:lnTo>
                <a:lnTo>
                  <a:pt x="237871" y="37452"/>
                </a:lnTo>
                <a:lnTo>
                  <a:pt x="239991" y="26936"/>
                </a:lnTo>
                <a:close/>
              </a:path>
            </a:pathLst>
          </a:custGeom>
          <a:solidFill>
            <a:srgbClr val="94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3466095" y="5738831"/>
            <a:ext cx="44450" cy="2968625"/>
          </a:xfrm>
          <a:custGeom>
            <a:avLst/>
            <a:gdLst/>
            <a:ahLst/>
            <a:cxnLst/>
            <a:rect l="l" t="t" r="r" b="b"/>
            <a:pathLst>
              <a:path w="44450" h="2968625">
                <a:moveTo>
                  <a:pt x="22204" y="2968098"/>
                </a:moveTo>
                <a:lnTo>
                  <a:pt x="6938" y="2962731"/>
                </a:lnTo>
                <a:lnTo>
                  <a:pt x="0" y="2946630"/>
                </a:lnTo>
                <a:lnTo>
                  <a:pt x="0" y="21481"/>
                </a:lnTo>
                <a:lnTo>
                  <a:pt x="6938" y="5370"/>
                </a:lnTo>
                <a:lnTo>
                  <a:pt x="22204" y="0"/>
                </a:lnTo>
                <a:lnTo>
                  <a:pt x="37470" y="5370"/>
                </a:lnTo>
                <a:lnTo>
                  <a:pt x="44409" y="21481"/>
                </a:lnTo>
                <a:lnTo>
                  <a:pt x="44409" y="2946630"/>
                </a:lnTo>
                <a:lnTo>
                  <a:pt x="37470" y="2962731"/>
                </a:lnTo>
                <a:lnTo>
                  <a:pt x="22204" y="2968098"/>
                </a:lnTo>
                <a:close/>
              </a:path>
            </a:pathLst>
          </a:custGeom>
          <a:solidFill>
            <a:srgbClr val="91A6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9504801" y="5738805"/>
            <a:ext cx="44450" cy="2968625"/>
          </a:xfrm>
          <a:custGeom>
            <a:avLst/>
            <a:gdLst/>
            <a:ahLst/>
            <a:cxnLst/>
            <a:rect l="l" t="t" r="r" b="b"/>
            <a:pathLst>
              <a:path w="44450" h="2968625">
                <a:moveTo>
                  <a:pt x="22204" y="2968125"/>
                </a:moveTo>
                <a:lnTo>
                  <a:pt x="6938" y="2962758"/>
                </a:lnTo>
                <a:lnTo>
                  <a:pt x="0" y="2946657"/>
                </a:lnTo>
                <a:lnTo>
                  <a:pt x="0" y="21481"/>
                </a:lnTo>
                <a:lnTo>
                  <a:pt x="6938" y="5370"/>
                </a:lnTo>
                <a:lnTo>
                  <a:pt x="22204" y="0"/>
                </a:lnTo>
                <a:lnTo>
                  <a:pt x="37470" y="5370"/>
                </a:lnTo>
                <a:lnTo>
                  <a:pt x="44409" y="21481"/>
                </a:lnTo>
                <a:lnTo>
                  <a:pt x="44409" y="2946657"/>
                </a:lnTo>
                <a:lnTo>
                  <a:pt x="37470" y="2962758"/>
                </a:lnTo>
                <a:lnTo>
                  <a:pt x="22204" y="2968125"/>
                </a:lnTo>
                <a:close/>
              </a:path>
            </a:pathLst>
          </a:custGeom>
          <a:solidFill>
            <a:srgbClr val="91A6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0026908" y="9204937"/>
            <a:ext cx="2966085" cy="44450"/>
          </a:xfrm>
          <a:custGeom>
            <a:avLst/>
            <a:gdLst/>
            <a:ahLst/>
            <a:cxnLst/>
            <a:rect l="l" t="t" r="r" b="b"/>
            <a:pathLst>
              <a:path w="2966084" h="44450">
                <a:moveTo>
                  <a:pt x="2944067" y="44447"/>
                </a:moveTo>
                <a:lnTo>
                  <a:pt x="21489" y="44447"/>
                </a:lnTo>
                <a:lnTo>
                  <a:pt x="5372" y="37502"/>
                </a:lnTo>
                <a:lnTo>
                  <a:pt x="0" y="22223"/>
                </a:lnTo>
                <a:lnTo>
                  <a:pt x="5372" y="6944"/>
                </a:lnTo>
                <a:lnTo>
                  <a:pt x="21489" y="0"/>
                </a:lnTo>
                <a:lnTo>
                  <a:pt x="2944067" y="0"/>
                </a:lnTo>
                <a:lnTo>
                  <a:pt x="2960205" y="6944"/>
                </a:lnTo>
                <a:lnTo>
                  <a:pt x="2965584" y="22223"/>
                </a:lnTo>
                <a:lnTo>
                  <a:pt x="2960205" y="37502"/>
                </a:lnTo>
                <a:lnTo>
                  <a:pt x="2944067" y="44447"/>
                </a:lnTo>
                <a:close/>
              </a:path>
            </a:pathLst>
          </a:custGeom>
          <a:solidFill>
            <a:srgbClr val="91A6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0026863" y="5186882"/>
            <a:ext cx="2966085" cy="44450"/>
          </a:xfrm>
          <a:custGeom>
            <a:avLst/>
            <a:gdLst/>
            <a:ahLst/>
            <a:cxnLst/>
            <a:rect l="l" t="t" r="r" b="b"/>
            <a:pathLst>
              <a:path w="2966084" h="44450">
                <a:moveTo>
                  <a:pt x="2944112" y="44447"/>
                </a:moveTo>
                <a:lnTo>
                  <a:pt x="21489" y="44447"/>
                </a:lnTo>
                <a:lnTo>
                  <a:pt x="5372" y="37502"/>
                </a:lnTo>
                <a:lnTo>
                  <a:pt x="0" y="22223"/>
                </a:lnTo>
                <a:lnTo>
                  <a:pt x="5372" y="6944"/>
                </a:lnTo>
                <a:lnTo>
                  <a:pt x="21489" y="0"/>
                </a:lnTo>
                <a:lnTo>
                  <a:pt x="2944112" y="0"/>
                </a:lnTo>
                <a:lnTo>
                  <a:pt x="2960249" y="6944"/>
                </a:lnTo>
                <a:lnTo>
                  <a:pt x="2965628" y="22223"/>
                </a:lnTo>
                <a:lnTo>
                  <a:pt x="2960249" y="37502"/>
                </a:lnTo>
                <a:lnTo>
                  <a:pt x="2944112" y="44447"/>
                </a:lnTo>
                <a:close/>
              </a:path>
            </a:pathLst>
          </a:custGeom>
          <a:solidFill>
            <a:srgbClr val="91A6C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" name="object 10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411754" y="5143827"/>
            <a:ext cx="230608" cy="230673"/>
          </a:xfrm>
          <a:prstGeom prst="rect">
            <a:avLst/>
          </a:prstGeom>
        </p:spPr>
      </p:pic>
      <p:sp>
        <p:nvSpPr>
          <p:cNvPr id="103" name="object 103"/>
          <p:cNvSpPr/>
          <p:nvPr/>
        </p:nvSpPr>
        <p:spPr>
          <a:xfrm>
            <a:off x="9500044" y="5443334"/>
            <a:ext cx="53975" cy="240665"/>
          </a:xfrm>
          <a:custGeom>
            <a:avLst/>
            <a:gdLst/>
            <a:ahLst/>
            <a:cxnLst/>
            <a:rect l="l" t="t" r="r" b="b"/>
            <a:pathLst>
              <a:path w="53975" h="240664">
                <a:moveTo>
                  <a:pt x="53911" y="213169"/>
                </a:moveTo>
                <a:lnTo>
                  <a:pt x="51790" y="202666"/>
                </a:lnTo>
                <a:lnTo>
                  <a:pt x="46012" y="194094"/>
                </a:lnTo>
                <a:lnTo>
                  <a:pt x="37452" y="188302"/>
                </a:lnTo>
                <a:lnTo>
                  <a:pt x="26949" y="186182"/>
                </a:lnTo>
                <a:lnTo>
                  <a:pt x="16459" y="188302"/>
                </a:lnTo>
                <a:lnTo>
                  <a:pt x="7899" y="194094"/>
                </a:lnTo>
                <a:lnTo>
                  <a:pt x="2120" y="202666"/>
                </a:lnTo>
                <a:lnTo>
                  <a:pt x="0" y="213169"/>
                </a:lnTo>
                <a:lnTo>
                  <a:pt x="2120" y="223672"/>
                </a:lnTo>
                <a:lnTo>
                  <a:pt x="7899" y="232244"/>
                </a:lnTo>
                <a:lnTo>
                  <a:pt x="16459" y="238036"/>
                </a:lnTo>
                <a:lnTo>
                  <a:pt x="26949" y="240157"/>
                </a:lnTo>
                <a:lnTo>
                  <a:pt x="37452" y="238036"/>
                </a:lnTo>
                <a:lnTo>
                  <a:pt x="46012" y="232244"/>
                </a:lnTo>
                <a:lnTo>
                  <a:pt x="51790" y="223672"/>
                </a:lnTo>
                <a:lnTo>
                  <a:pt x="53911" y="213169"/>
                </a:lnTo>
                <a:close/>
              </a:path>
              <a:path w="53975" h="240664">
                <a:moveTo>
                  <a:pt x="53911" y="122809"/>
                </a:moveTo>
                <a:lnTo>
                  <a:pt x="51790" y="112318"/>
                </a:lnTo>
                <a:lnTo>
                  <a:pt x="46012" y="103733"/>
                </a:lnTo>
                <a:lnTo>
                  <a:pt x="37452" y="97955"/>
                </a:lnTo>
                <a:lnTo>
                  <a:pt x="26949" y="95834"/>
                </a:lnTo>
                <a:lnTo>
                  <a:pt x="16459" y="97955"/>
                </a:lnTo>
                <a:lnTo>
                  <a:pt x="7899" y="103733"/>
                </a:lnTo>
                <a:lnTo>
                  <a:pt x="2120" y="112318"/>
                </a:lnTo>
                <a:lnTo>
                  <a:pt x="0" y="122809"/>
                </a:lnTo>
                <a:lnTo>
                  <a:pt x="2120" y="133311"/>
                </a:lnTo>
                <a:lnTo>
                  <a:pt x="7899" y="141897"/>
                </a:lnTo>
                <a:lnTo>
                  <a:pt x="16459" y="147675"/>
                </a:lnTo>
                <a:lnTo>
                  <a:pt x="26949" y="149796"/>
                </a:lnTo>
                <a:lnTo>
                  <a:pt x="37452" y="147675"/>
                </a:lnTo>
                <a:lnTo>
                  <a:pt x="46012" y="141897"/>
                </a:lnTo>
                <a:lnTo>
                  <a:pt x="51790" y="133311"/>
                </a:lnTo>
                <a:lnTo>
                  <a:pt x="53911" y="122809"/>
                </a:lnTo>
                <a:close/>
              </a:path>
              <a:path w="53975" h="240664">
                <a:moveTo>
                  <a:pt x="53911" y="26974"/>
                </a:moveTo>
                <a:lnTo>
                  <a:pt x="51790" y="16471"/>
                </a:lnTo>
                <a:lnTo>
                  <a:pt x="46012" y="7899"/>
                </a:lnTo>
                <a:lnTo>
                  <a:pt x="37452" y="2120"/>
                </a:lnTo>
                <a:lnTo>
                  <a:pt x="26949" y="0"/>
                </a:lnTo>
                <a:lnTo>
                  <a:pt x="16459" y="2120"/>
                </a:lnTo>
                <a:lnTo>
                  <a:pt x="7899" y="7899"/>
                </a:lnTo>
                <a:lnTo>
                  <a:pt x="2120" y="16471"/>
                </a:lnTo>
                <a:lnTo>
                  <a:pt x="0" y="26974"/>
                </a:lnTo>
                <a:lnTo>
                  <a:pt x="2120" y="37477"/>
                </a:lnTo>
                <a:lnTo>
                  <a:pt x="7899" y="46050"/>
                </a:lnTo>
                <a:lnTo>
                  <a:pt x="16459" y="51828"/>
                </a:lnTo>
                <a:lnTo>
                  <a:pt x="26949" y="53949"/>
                </a:lnTo>
                <a:lnTo>
                  <a:pt x="37452" y="51828"/>
                </a:lnTo>
                <a:lnTo>
                  <a:pt x="46012" y="46050"/>
                </a:lnTo>
                <a:lnTo>
                  <a:pt x="51790" y="37477"/>
                </a:lnTo>
                <a:lnTo>
                  <a:pt x="53911" y="26974"/>
                </a:lnTo>
                <a:close/>
              </a:path>
            </a:pathLst>
          </a:custGeom>
          <a:solidFill>
            <a:srgbClr val="94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9709328" y="5187403"/>
            <a:ext cx="240029" cy="53975"/>
          </a:xfrm>
          <a:custGeom>
            <a:avLst/>
            <a:gdLst/>
            <a:ahLst/>
            <a:cxnLst/>
            <a:rect l="l" t="t" r="r" b="b"/>
            <a:pathLst>
              <a:path w="240029" h="53975">
                <a:moveTo>
                  <a:pt x="53949" y="26987"/>
                </a:moveTo>
                <a:lnTo>
                  <a:pt x="51816" y="16484"/>
                </a:lnTo>
                <a:lnTo>
                  <a:pt x="46024" y="7912"/>
                </a:lnTo>
                <a:lnTo>
                  <a:pt x="37452" y="2120"/>
                </a:lnTo>
                <a:lnTo>
                  <a:pt x="26949" y="0"/>
                </a:lnTo>
                <a:lnTo>
                  <a:pt x="16459" y="2120"/>
                </a:lnTo>
                <a:lnTo>
                  <a:pt x="7899" y="7912"/>
                </a:lnTo>
                <a:lnTo>
                  <a:pt x="2120" y="16484"/>
                </a:lnTo>
                <a:lnTo>
                  <a:pt x="0" y="26987"/>
                </a:lnTo>
                <a:lnTo>
                  <a:pt x="2120" y="37503"/>
                </a:lnTo>
                <a:lnTo>
                  <a:pt x="7899" y="46075"/>
                </a:lnTo>
                <a:lnTo>
                  <a:pt x="16459" y="51854"/>
                </a:lnTo>
                <a:lnTo>
                  <a:pt x="26949" y="53962"/>
                </a:lnTo>
                <a:lnTo>
                  <a:pt x="37452" y="51854"/>
                </a:lnTo>
                <a:lnTo>
                  <a:pt x="46024" y="46075"/>
                </a:lnTo>
                <a:lnTo>
                  <a:pt x="51816" y="37503"/>
                </a:lnTo>
                <a:lnTo>
                  <a:pt x="53949" y="26987"/>
                </a:lnTo>
                <a:close/>
              </a:path>
              <a:path w="240029" h="53975">
                <a:moveTo>
                  <a:pt x="144221" y="26987"/>
                </a:moveTo>
                <a:lnTo>
                  <a:pt x="142100" y="16484"/>
                </a:lnTo>
                <a:lnTo>
                  <a:pt x="136321" y="7912"/>
                </a:lnTo>
                <a:lnTo>
                  <a:pt x="127736" y="2120"/>
                </a:lnTo>
                <a:lnTo>
                  <a:pt x="117233" y="0"/>
                </a:lnTo>
                <a:lnTo>
                  <a:pt x="106743" y="2120"/>
                </a:lnTo>
                <a:lnTo>
                  <a:pt x="98171" y="7912"/>
                </a:lnTo>
                <a:lnTo>
                  <a:pt x="92392" y="16484"/>
                </a:lnTo>
                <a:lnTo>
                  <a:pt x="90271" y="26987"/>
                </a:lnTo>
                <a:lnTo>
                  <a:pt x="92392" y="37503"/>
                </a:lnTo>
                <a:lnTo>
                  <a:pt x="98171" y="46075"/>
                </a:lnTo>
                <a:lnTo>
                  <a:pt x="106743" y="51854"/>
                </a:lnTo>
                <a:lnTo>
                  <a:pt x="117233" y="53962"/>
                </a:lnTo>
                <a:lnTo>
                  <a:pt x="127736" y="51854"/>
                </a:lnTo>
                <a:lnTo>
                  <a:pt x="136321" y="46075"/>
                </a:lnTo>
                <a:lnTo>
                  <a:pt x="142100" y="37503"/>
                </a:lnTo>
                <a:lnTo>
                  <a:pt x="144221" y="26987"/>
                </a:lnTo>
                <a:close/>
              </a:path>
              <a:path w="240029" h="53975">
                <a:moveTo>
                  <a:pt x="239941" y="26987"/>
                </a:moveTo>
                <a:lnTo>
                  <a:pt x="237820" y="16484"/>
                </a:lnTo>
                <a:lnTo>
                  <a:pt x="232041" y="7912"/>
                </a:lnTo>
                <a:lnTo>
                  <a:pt x="223481" y="2120"/>
                </a:lnTo>
                <a:lnTo>
                  <a:pt x="212991" y="0"/>
                </a:lnTo>
                <a:lnTo>
                  <a:pt x="202488" y="2120"/>
                </a:lnTo>
                <a:lnTo>
                  <a:pt x="193929" y="7912"/>
                </a:lnTo>
                <a:lnTo>
                  <a:pt x="188150" y="16484"/>
                </a:lnTo>
                <a:lnTo>
                  <a:pt x="186029" y="26987"/>
                </a:lnTo>
                <a:lnTo>
                  <a:pt x="188150" y="37503"/>
                </a:lnTo>
                <a:lnTo>
                  <a:pt x="193929" y="46075"/>
                </a:lnTo>
                <a:lnTo>
                  <a:pt x="202488" y="51854"/>
                </a:lnTo>
                <a:lnTo>
                  <a:pt x="212991" y="53962"/>
                </a:lnTo>
                <a:lnTo>
                  <a:pt x="223481" y="51854"/>
                </a:lnTo>
                <a:lnTo>
                  <a:pt x="232041" y="46075"/>
                </a:lnTo>
                <a:lnTo>
                  <a:pt x="237820" y="37503"/>
                </a:lnTo>
                <a:lnTo>
                  <a:pt x="239941" y="26987"/>
                </a:lnTo>
                <a:close/>
              </a:path>
            </a:pathLst>
          </a:custGeom>
          <a:solidFill>
            <a:srgbClr val="94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5" name="object 10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411754" y="9066706"/>
            <a:ext cx="230608" cy="230771"/>
          </a:xfrm>
          <a:prstGeom prst="rect">
            <a:avLst/>
          </a:prstGeom>
        </p:spPr>
      </p:pic>
      <p:sp>
        <p:nvSpPr>
          <p:cNvPr id="106" name="object 106"/>
          <p:cNvSpPr/>
          <p:nvPr/>
        </p:nvSpPr>
        <p:spPr>
          <a:xfrm>
            <a:off x="9500044" y="8757716"/>
            <a:ext cx="53975" cy="240665"/>
          </a:xfrm>
          <a:custGeom>
            <a:avLst/>
            <a:gdLst/>
            <a:ahLst/>
            <a:cxnLst/>
            <a:rect l="l" t="t" r="r" b="b"/>
            <a:pathLst>
              <a:path w="53975" h="240665">
                <a:moveTo>
                  <a:pt x="53911" y="213258"/>
                </a:moveTo>
                <a:lnTo>
                  <a:pt x="51790" y="202730"/>
                </a:lnTo>
                <a:lnTo>
                  <a:pt x="46012" y="194144"/>
                </a:lnTo>
                <a:lnTo>
                  <a:pt x="37452" y="188353"/>
                </a:lnTo>
                <a:lnTo>
                  <a:pt x="26949" y="186232"/>
                </a:lnTo>
                <a:lnTo>
                  <a:pt x="16459" y="188353"/>
                </a:lnTo>
                <a:lnTo>
                  <a:pt x="7899" y="194144"/>
                </a:lnTo>
                <a:lnTo>
                  <a:pt x="2120" y="202730"/>
                </a:lnTo>
                <a:lnTo>
                  <a:pt x="0" y="213258"/>
                </a:lnTo>
                <a:lnTo>
                  <a:pt x="2120" y="223723"/>
                </a:lnTo>
                <a:lnTo>
                  <a:pt x="7899" y="232295"/>
                </a:lnTo>
                <a:lnTo>
                  <a:pt x="16459" y="238074"/>
                </a:lnTo>
                <a:lnTo>
                  <a:pt x="26949" y="240195"/>
                </a:lnTo>
                <a:lnTo>
                  <a:pt x="37452" y="238074"/>
                </a:lnTo>
                <a:lnTo>
                  <a:pt x="46012" y="232295"/>
                </a:lnTo>
                <a:lnTo>
                  <a:pt x="51790" y="223723"/>
                </a:lnTo>
                <a:lnTo>
                  <a:pt x="53911" y="213258"/>
                </a:lnTo>
                <a:close/>
              </a:path>
              <a:path w="53975" h="240665">
                <a:moveTo>
                  <a:pt x="53911" y="117335"/>
                </a:moveTo>
                <a:lnTo>
                  <a:pt x="51790" y="106870"/>
                </a:lnTo>
                <a:lnTo>
                  <a:pt x="46012" y="98298"/>
                </a:lnTo>
                <a:lnTo>
                  <a:pt x="37452" y="92519"/>
                </a:lnTo>
                <a:lnTo>
                  <a:pt x="26949" y="90398"/>
                </a:lnTo>
                <a:lnTo>
                  <a:pt x="16459" y="92519"/>
                </a:lnTo>
                <a:lnTo>
                  <a:pt x="7899" y="98298"/>
                </a:lnTo>
                <a:lnTo>
                  <a:pt x="2120" y="106870"/>
                </a:lnTo>
                <a:lnTo>
                  <a:pt x="0" y="117335"/>
                </a:lnTo>
                <a:lnTo>
                  <a:pt x="2120" y="127863"/>
                </a:lnTo>
                <a:lnTo>
                  <a:pt x="7899" y="136448"/>
                </a:lnTo>
                <a:lnTo>
                  <a:pt x="16459" y="142240"/>
                </a:lnTo>
                <a:lnTo>
                  <a:pt x="26949" y="144360"/>
                </a:lnTo>
                <a:lnTo>
                  <a:pt x="37452" y="142240"/>
                </a:lnTo>
                <a:lnTo>
                  <a:pt x="46012" y="136448"/>
                </a:lnTo>
                <a:lnTo>
                  <a:pt x="51790" y="127863"/>
                </a:lnTo>
                <a:lnTo>
                  <a:pt x="53911" y="117335"/>
                </a:lnTo>
                <a:close/>
              </a:path>
              <a:path w="53975" h="240665">
                <a:moveTo>
                  <a:pt x="53911" y="27025"/>
                </a:moveTo>
                <a:lnTo>
                  <a:pt x="51790" y="16497"/>
                </a:lnTo>
                <a:lnTo>
                  <a:pt x="46012" y="7912"/>
                </a:lnTo>
                <a:lnTo>
                  <a:pt x="37452" y="2120"/>
                </a:lnTo>
                <a:lnTo>
                  <a:pt x="26949" y="0"/>
                </a:lnTo>
                <a:lnTo>
                  <a:pt x="16459" y="2120"/>
                </a:lnTo>
                <a:lnTo>
                  <a:pt x="7899" y="7912"/>
                </a:lnTo>
                <a:lnTo>
                  <a:pt x="2120" y="16497"/>
                </a:lnTo>
                <a:lnTo>
                  <a:pt x="0" y="27025"/>
                </a:lnTo>
                <a:lnTo>
                  <a:pt x="2120" y="37528"/>
                </a:lnTo>
                <a:lnTo>
                  <a:pt x="7899" y="46088"/>
                </a:lnTo>
                <a:lnTo>
                  <a:pt x="16459" y="51854"/>
                </a:lnTo>
                <a:lnTo>
                  <a:pt x="26949" y="53962"/>
                </a:lnTo>
                <a:lnTo>
                  <a:pt x="37452" y="51854"/>
                </a:lnTo>
                <a:lnTo>
                  <a:pt x="46012" y="46088"/>
                </a:lnTo>
                <a:lnTo>
                  <a:pt x="51790" y="37528"/>
                </a:lnTo>
                <a:lnTo>
                  <a:pt x="53911" y="27025"/>
                </a:lnTo>
                <a:close/>
              </a:path>
            </a:pathLst>
          </a:custGeom>
          <a:solidFill>
            <a:srgbClr val="94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709328" y="9199879"/>
            <a:ext cx="240029" cy="53975"/>
          </a:xfrm>
          <a:custGeom>
            <a:avLst/>
            <a:gdLst/>
            <a:ahLst/>
            <a:cxnLst/>
            <a:rect l="l" t="t" r="r" b="b"/>
            <a:pathLst>
              <a:path w="240029" h="53975">
                <a:moveTo>
                  <a:pt x="53949" y="26936"/>
                </a:moveTo>
                <a:lnTo>
                  <a:pt x="51816" y="16459"/>
                </a:lnTo>
                <a:lnTo>
                  <a:pt x="46024" y="7899"/>
                </a:lnTo>
                <a:lnTo>
                  <a:pt x="37452" y="2120"/>
                </a:lnTo>
                <a:lnTo>
                  <a:pt x="26949" y="0"/>
                </a:lnTo>
                <a:lnTo>
                  <a:pt x="16459" y="2120"/>
                </a:lnTo>
                <a:lnTo>
                  <a:pt x="7899" y="7899"/>
                </a:lnTo>
                <a:lnTo>
                  <a:pt x="2120" y="16459"/>
                </a:lnTo>
                <a:lnTo>
                  <a:pt x="0" y="26936"/>
                </a:lnTo>
                <a:lnTo>
                  <a:pt x="2120" y="37452"/>
                </a:lnTo>
                <a:lnTo>
                  <a:pt x="7899" y="46050"/>
                </a:lnTo>
                <a:lnTo>
                  <a:pt x="16459" y="51828"/>
                </a:lnTo>
                <a:lnTo>
                  <a:pt x="26949" y="53962"/>
                </a:lnTo>
                <a:lnTo>
                  <a:pt x="37452" y="51828"/>
                </a:lnTo>
                <a:lnTo>
                  <a:pt x="46024" y="46050"/>
                </a:lnTo>
                <a:lnTo>
                  <a:pt x="51816" y="37452"/>
                </a:lnTo>
                <a:lnTo>
                  <a:pt x="53949" y="26936"/>
                </a:lnTo>
                <a:close/>
              </a:path>
              <a:path w="240029" h="53975">
                <a:moveTo>
                  <a:pt x="144221" y="26936"/>
                </a:moveTo>
                <a:lnTo>
                  <a:pt x="142100" y="16459"/>
                </a:lnTo>
                <a:lnTo>
                  <a:pt x="136321" y="7899"/>
                </a:lnTo>
                <a:lnTo>
                  <a:pt x="127736" y="2120"/>
                </a:lnTo>
                <a:lnTo>
                  <a:pt x="117233" y="0"/>
                </a:lnTo>
                <a:lnTo>
                  <a:pt x="106743" y="2120"/>
                </a:lnTo>
                <a:lnTo>
                  <a:pt x="98171" y="7899"/>
                </a:lnTo>
                <a:lnTo>
                  <a:pt x="92392" y="16459"/>
                </a:lnTo>
                <a:lnTo>
                  <a:pt x="90271" y="26936"/>
                </a:lnTo>
                <a:lnTo>
                  <a:pt x="92392" y="37452"/>
                </a:lnTo>
                <a:lnTo>
                  <a:pt x="98171" y="46050"/>
                </a:lnTo>
                <a:lnTo>
                  <a:pt x="106743" y="51828"/>
                </a:lnTo>
                <a:lnTo>
                  <a:pt x="117233" y="53962"/>
                </a:lnTo>
                <a:lnTo>
                  <a:pt x="127736" y="51828"/>
                </a:lnTo>
                <a:lnTo>
                  <a:pt x="136321" y="46050"/>
                </a:lnTo>
                <a:lnTo>
                  <a:pt x="142100" y="37452"/>
                </a:lnTo>
                <a:lnTo>
                  <a:pt x="144221" y="26936"/>
                </a:lnTo>
                <a:close/>
              </a:path>
              <a:path w="240029" h="53975">
                <a:moveTo>
                  <a:pt x="239941" y="26936"/>
                </a:moveTo>
                <a:lnTo>
                  <a:pt x="237820" y="16459"/>
                </a:lnTo>
                <a:lnTo>
                  <a:pt x="232041" y="7899"/>
                </a:lnTo>
                <a:lnTo>
                  <a:pt x="223481" y="2120"/>
                </a:lnTo>
                <a:lnTo>
                  <a:pt x="212991" y="0"/>
                </a:lnTo>
                <a:lnTo>
                  <a:pt x="202488" y="2120"/>
                </a:lnTo>
                <a:lnTo>
                  <a:pt x="193929" y="7899"/>
                </a:lnTo>
                <a:lnTo>
                  <a:pt x="188150" y="16459"/>
                </a:lnTo>
                <a:lnTo>
                  <a:pt x="186029" y="26936"/>
                </a:lnTo>
                <a:lnTo>
                  <a:pt x="188150" y="37452"/>
                </a:lnTo>
                <a:lnTo>
                  <a:pt x="193929" y="46050"/>
                </a:lnTo>
                <a:lnTo>
                  <a:pt x="202488" y="51828"/>
                </a:lnTo>
                <a:lnTo>
                  <a:pt x="212991" y="53962"/>
                </a:lnTo>
                <a:lnTo>
                  <a:pt x="223481" y="51828"/>
                </a:lnTo>
                <a:lnTo>
                  <a:pt x="232041" y="46050"/>
                </a:lnTo>
                <a:lnTo>
                  <a:pt x="237820" y="37452"/>
                </a:lnTo>
                <a:lnTo>
                  <a:pt x="239941" y="26936"/>
                </a:lnTo>
                <a:close/>
              </a:path>
            </a:pathLst>
          </a:custGeom>
          <a:solidFill>
            <a:srgbClr val="94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8" name="object 10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371326" y="5143827"/>
            <a:ext cx="230662" cy="230673"/>
          </a:xfrm>
          <a:prstGeom prst="rect">
            <a:avLst/>
          </a:prstGeom>
        </p:spPr>
      </p:pic>
      <p:sp>
        <p:nvSpPr>
          <p:cNvPr id="109" name="object 109"/>
          <p:cNvSpPr/>
          <p:nvPr/>
        </p:nvSpPr>
        <p:spPr>
          <a:xfrm>
            <a:off x="13459778" y="5443334"/>
            <a:ext cx="53975" cy="240665"/>
          </a:xfrm>
          <a:custGeom>
            <a:avLst/>
            <a:gdLst/>
            <a:ahLst/>
            <a:cxnLst/>
            <a:rect l="l" t="t" r="r" b="b"/>
            <a:pathLst>
              <a:path w="53975" h="240664">
                <a:moveTo>
                  <a:pt x="53924" y="213169"/>
                </a:moveTo>
                <a:lnTo>
                  <a:pt x="51803" y="202666"/>
                </a:lnTo>
                <a:lnTo>
                  <a:pt x="46024" y="194094"/>
                </a:lnTo>
                <a:lnTo>
                  <a:pt x="37465" y="188302"/>
                </a:lnTo>
                <a:lnTo>
                  <a:pt x="27012" y="186182"/>
                </a:lnTo>
                <a:lnTo>
                  <a:pt x="16497" y="188302"/>
                </a:lnTo>
                <a:lnTo>
                  <a:pt x="7912" y="194094"/>
                </a:lnTo>
                <a:lnTo>
                  <a:pt x="2120" y="202666"/>
                </a:lnTo>
                <a:lnTo>
                  <a:pt x="0" y="213169"/>
                </a:lnTo>
                <a:lnTo>
                  <a:pt x="2120" y="223672"/>
                </a:lnTo>
                <a:lnTo>
                  <a:pt x="7912" y="232244"/>
                </a:lnTo>
                <a:lnTo>
                  <a:pt x="16497" y="238036"/>
                </a:lnTo>
                <a:lnTo>
                  <a:pt x="27012" y="240157"/>
                </a:lnTo>
                <a:lnTo>
                  <a:pt x="37465" y="238036"/>
                </a:lnTo>
                <a:lnTo>
                  <a:pt x="46024" y="232244"/>
                </a:lnTo>
                <a:lnTo>
                  <a:pt x="51803" y="223672"/>
                </a:lnTo>
                <a:lnTo>
                  <a:pt x="53924" y="213169"/>
                </a:lnTo>
                <a:close/>
              </a:path>
              <a:path w="53975" h="240664">
                <a:moveTo>
                  <a:pt x="53924" y="122809"/>
                </a:moveTo>
                <a:lnTo>
                  <a:pt x="51803" y="112318"/>
                </a:lnTo>
                <a:lnTo>
                  <a:pt x="46024" y="103733"/>
                </a:lnTo>
                <a:lnTo>
                  <a:pt x="37465" y="97955"/>
                </a:lnTo>
                <a:lnTo>
                  <a:pt x="27012" y="95834"/>
                </a:lnTo>
                <a:lnTo>
                  <a:pt x="16497" y="97955"/>
                </a:lnTo>
                <a:lnTo>
                  <a:pt x="7912" y="103733"/>
                </a:lnTo>
                <a:lnTo>
                  <a:pt x="2120" y="112318"/>
                </a:lnTo>
                <a:lnTo>
                  <a:pt x="0" y="122809"/>
                </a:lnTo>
                <a:lnTo>
                  <a:pt x="2120" y="133311"/>
                </a:lnTo>
                <a:lnTo>
                  <a:pt x="7912" y="141897"/>
                </a:lnTo>
                <a:lnTo>
                  <a:pt x="16497" y="147675"/>
                </a:lnTo>
                <a:lnTo>
                  <a:pt x="27012" y="149796"/>
                </a:lnTo>
                <a:lnTo>
                  <a:pt x="37465" y="147675"/>
                </a:lnTo>
                <a:lnTo>
                  <a:pt x="46024" y="141897"/>
                </a:lnTo>
                <a:lnTo>
                  <a:pt x="51803" y="133311"/>
                </a:lnTo>
                <a:lnTo>
                  <a:pt x="53924" y="122809"/>
                </a:lnTo>
                <a:close/>
              </a:path>
              <a:path w="53975" h="240664">
                <a:moveTo>
                  <a:pt x="53924" y="26974"/>
                </a:moveTo>
                <a:lnTo>
                  <a:pt x="51803" y="16471"/>
                </a:lnTo>
                <a:lnTo>
                  <a:pt x="46024" y="7899"/>
                </a:lnTo>
                <a:lnTo>
                  <a:pt x="37465" y="2120"/>
                </a:lnTo>
                <a:lnTo>
                  <a:pt x="27012" y="0"/>
                </a:lnTo>
                <a:lnTo>
                  <a:pt x="16497" y="2120"/>
                </a:lnTo>
                <a:lnTo>
                  <a:pt x="7912" y="7899"/>
                </a:lnTo>
                <a:lnTo>
                  <a:pt x="2120" y="16471"/>
                </a:lnTo>
                <a:lnTo>
                  <a:pt x="0" y="26974"/>
                </a:lnTo>
                <a:lnTo>
                  <a:pt x="2120" y="37477"/>
                </a:lnTo>
                <a:lnTo>
                  <a:pt x="7912" y="46050"/>
                </a:lnTo>
                <a:lnTo>
                  <a:pt x="16497" y="51828"/>
                </a:lnTo>
                <a:lnTo>
                  <a:pt x="27012" y="53949"/>
                </a:lnTo>
                <a:lnTo>
                  <a:pt x="37465" y="51828"/>
                </a:lnTo>
                <a:lnTo>
                  <a:pt x="46024" y="46050"/>
                </a:lnTo>
                <a:lnTo>
                  <a:pt x="51803" y="37477"/>
                </a:lnTo>
                <a:lnTo>
                  <a:pt x="53924" y="26974"/>
                </a:lnTo>
                <a:close/>
              </a:path>
            </a:pathLst>
          </a:custGeom>
          <a:solidFill>
            <a:srgbClr val="94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3064452" y="5187403"/>
            <a:ext cx="240029" cy="53975"/>
          </a:xfrm>
          <a:custGeom>
            <a:avLst/>
            <a:gdLst/>
            <a:ahLst/>
            <a:cxnLst/>
            <a:rect l="l" t="t" r="r" b="b"/>
            <a:pathLst>
              <a:path w="240030" h="53975">
                <a:moveTo>
                  <a:pt x="53911" y="26987"/>
                </a:moveTo>
                <a:lnTo>
                  <a:pt x="51790" y="16484"/>
                </a:lnTo>
                <a:lnTo>
                  <a:pt x="46024" y="7912"/>
                </a:lnTo>
                <a:lnTo>
                  <a:pt x="37465" y="2120"/>
                </a:lnTo>
                <a:lnTo>
                  <a:pt x="27000" y="0"/>
                </a:lnTo>
                <a:lnTo>
                  <a:pt x="16484" y="2120"/>
                </a:lnTo>
                <a:lnTo>
                  <a:pt x="7899" y="7912"/>
                </a:lnTo>
                <a:lnTo>
                  <a:pt x="2120" y="16484"/>
                </a:lnTo>
                <a:lnTo>
                  <a:pt x="0" y="26987"/>
                </a:lnTo>
                <a:lnTo>
                  <a:pt x="2120" y="37503"/>
                </a:lnTo>
                <a:lnTo>
                  <a:pt x="7899" y="46075"/>
                </a:lnTo>
                <a:lnTo>
                  <a:pt x="16484" y="51854"/>
                </a:lnTo>
                <a:lnTo>
                  <a:pt x="27000" y="53962"/>
                </a:lnTo>
                <a:lnTo>
                  <a:pt x="37465" y="51854"/>
                </a:lnTo>
                <a:lnTo>
                  <a:pt x="46024" y="46075"/>
                </a:lnTo>
                <a:lnTo>
                  <a:pt x="51790" y="37503"/>
                </a:lnTo>
                <a:lnTo>
                  <a:pt x="53911" y="26987"/>
                </a:lnTo>
                <a:close/>
              </a:path>
              <a:path w="240030" h="53975">
                <a:moveTo>
                  <a:pt x="149656" y="26987"/>
                </a:moveTo>
                <a:lnTo>
                  <a:pt x="147548" y="16484"/>
                </a:lnTo>
                <a:lnTo>
                  <a:pt x="141795" y="7912"/>
                </a:lnTo>
                <a:lnTo>
                  <a:pt x="133248" y="2120"/>
                </a:lnTo>
                <a:lnTo>
                  <a:pt x="122745" y="0"/>
                </a:lnTo>
                <a:lnTo>
                  <a:pt x="112229" y="2120"/>
                </a:lnTo>
                <a:lnTo>
                  <a:pt x="103657" y="7912"/>
                </a:lnTo>
                <a:lnTo>
                  <a:pt x="97866" y="16484"/>
                </a:lnTo>
                <a:lnTo>
                  <a:pt x="95745" y="26987"/>
                </a:lnTo>
                <a:lnTo>
                  <a:pt x="97866" y="37503"/>
                </a:lnTo>
                <a:lnTo>
                  <a:pt x="103644" y="46075"/>
                </a:lnTo>
                <a:lnTo>
                  <a:pt x="112229" y="51854"/>
                </a:lnTo>
                <a:lnTo>
                  <a:pt x="122745" y="53962"/>
                </a:lnTo>
                <a:lnTo>
                  <a:pt x="133248" y="51854"/>
                </a:lnTo>
                <a:lnTo>
                  <a:pt x="141795" y="46075"/>
                </a:lnTo>
                <a:lnTo>
                  <a:pt x="147548" y="37503"/>
                </a:lnTo>
                <a:lnTo>
                  <a:pt x="149656" y="26987"/>
                </a:lnTo>
                <a:close/>
              </a:path>
              <a:path w="240030" h="53975">
                <a:moveTo>
                  <a:pt x="239991" y="26987"/>
                </a:moveTo>
                <a:lnTo>
                  <a:pt x="237871" y="16484"/>
                </a:lnTo>
                <a:lnTo>
                  <a:pt x="232079" y="7912"/>
                </a:lnTo>
                <a:lnTo>
                  <a:pt x="223494" y="2120"/>
                </a:lnTo>
                <a:lnTo>
                  <a:pt x="212991" y="0"/>
                </a:lnTo>
                <a:lnTo>
                  <a:pt x="202476" y="2120"/>
                </a:lnTo>
                <a:lnTo>
                  <a:pt x="193890" y="7912"/>
                </a:lnTo>
                <a:lnTo>
                  <a:pt x="188112" y="16484"/>
                </a:lnTo>
                <a:lnTo>
                  <a:pt x="185991" y="26987"/>
                </a:lnTo>
                <a:lnTo>
                  <a:pt x="188112" y="37503"/>
                </a:lnTo>
                <a:lnTo>
                  <a:pt x="193890" y="46075"/>
                </a:lnTo>
                <a:lnTo>
                  <a:pt x="202476" y="51854"/>
                </a:lnTo>
                <a:lnTo>
                  <a:pt x="212991" y="53962"/>
                </a:lnTo>
                <a:lnTo>
                  <a:pt x="223494" y="51854"/>
                </a:lnTo>
                <a:lnTo>
                  <a:pt x="232079" y="46075"/>
                </a:lnTo>
                <a:lnTo>
                  <a:pt x="237871" y="37503"/>
                </a:lnTo>
                <a:lnTo>
                  <a:pt x="239991" y="26987"/>
                </a:lnTo>
                <a:close/>
              </a:path>
            </a:pathLst>
          </a:custGeom>
          <a:solidFill>
            <a:srgbClr val="94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1" name="object 11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3371326" y="9066706"/>
            <a:ext cx="230662" cy="230771"/>
          </a:xfrm>
          <a:prstGeom prst="rect">
            <a:avLst/>
          </a:prstGeom>
        </p:spPr>
      </p:pic>
      <p:sp>
        <p:nvSpPr>
          <p:cNvPr id="112" name="object 112"/>
          <p:cNvSpPr/>
          <p:nvPr/>
        </p:nvSpPr>
        <p:spPr>
          <a:xfrm>
            <a:off x="13459778" y="8757716"/>
            <a:ext cx="53975" cy="240665"/>
          </a:xfrm>
          <a:custGeom>
            <a:avLst/>
            <a:gdLst/>
            <a:ahLst/>
            <a:cxnLst/>
            <a:rect l="l" t="t" r="r" b="b"/>
            <a:pathLst>
              <a:path w="53975" h="240665">
                <a:moveTo>
                  <a:pt x="53924" y="213258"/>
                </a:moveTo>
                <a:lnTo>
                  <a:pt x="51803" y="202730"/>
                </a:lnTo>
                <a:lnTo>
                  <a:pt x="46024" y="194144"/>
                </a:lnTo>
                <a:lnTo>
                  <a:pt x="37465" y="188353"/>
                </a:lnTo>
                <a:lnTo>
                  <a:pt x="27012" y="186232"/>
                </a:lnTo>
                <a:lnTo>
                  <a:pt x="16497" y="188353"/>
                </a:lnTo>
                <a:lnTo>
                  <a:pt x="7912" y="194144"/>
                </a:lnTo>
                <a:lnTo>
                  <a:pt x="2120" y="202730"/>
                </a:lnTo>
                <a:lnTo>
                  <a:pt x="0" y="213258"/>
                </a:lnTo>
                <a:lnTo>
                  <a:pt x="2120" y="223723"/>
                </a:lnTo>
                <a:lnTo>
                  <a:pt x="7912" y="232295"/>
                </a:lnTo>
                <a:lnTo>
                  <a:pt x="16497" y="238074"/>
                </a:lnTo>
                <a:lnTo>
                  <a:pt x="27012" y="240195"/>
                </a:lnTo>
                <a:lnTo>
                  <a:pt x="37465" y="238074"/>
                </a:lnTo>
                <a:lnTo>
                  <a:pt x="46024" y="232295"/>
                </a:lnTo>
                <a:lnTo>
                  <a:pt x="51803" y="223723"/>
                </a:lnTo>
                <a:lnTo>
                  <a:pt x="53924" y="213258"/>
                </a:lnTo>
                <a:close/>
              </a:path>
              <a:path w="53975" h="240665">
                <a:moveTo>
                  <a:pt x="53924" y="117335"/>
                </a:moveTo>
                <a:lnTo>
                  <a:pt x="51803" y="106870"/>
                </a:lnTo>
                <a:lnTo>
                  <a:pt x="46024" y="98298"/>
                </a:lnTo>
                <a:lnTo>
                  <a:pt x="37465" y="92519"/>
                </a:lnTo>
                <a:lnTo>
                  <a:pt x="27012" y="90398"/>
                </a:lnTo>
                <a:lnTo>
                  <a:pt x="16497" y="92519"/>
                </a:lnTo>
                <a:lnTo>
                  <a:pt x="7912" y="98298"/>
                </a:lnTo>
                <a:lnTo>
                  <a:pt x="2120" y="106870"/>
                </a:lnTo>
                <a:lnTo>
                  <a:pt x="0" y="117335"/>
                </a:lnTo>
                <a:lnTo>
                  <a:pt x="2120" y="127863"/>
                </a:lnTo>
                <a:lnTo>
                  <a:pt x="7912" y="136448"/>
                </a:lnTo>
                <a:lnTo>
                  <a:pt x="16497" y="142240"/>
                </a:lnTo>
                <a:lnTo>
                  <a:pt x="27012" y="144360"/>
                </a:lnTo>
                <a:lnTo>
                  <a:pt x="37465" y="142240"/>
                </a:lnTo>
                <a:lnTo>
                  <a:pt x="46024" y="136448"/>
                </a:lnTo>
                <a:lnTo>
                  <a:pt x="51803" y="127863"/>
                </a:lnTo>
                <a:lnTo>
                  <a:pt x="53924" y="117335"/>
                </a:lnTo>
                <a:close/>
              </a:path>
              <a:path w="53975" h="240665">
                <a:moveTo>
                  <a:pt x="53924" y="27025"/>
                </a:moveTo>
                <a:lnTo>
                  <a:pt x="51803" y="16497"/>
                </a:lnTo>
                <a:lnTo>
                  <a:pt x="46024" y="7912"/>
                </a:lnTo>
                <a:lnTo>
                  <a:pt x="37465" y="2120"/>
                </a:lnTo>
                <a:lnTo>
                  <a:pt x="27012" y="0"/>
                </a:lnTo>
                <a:lnTo>
                  <a:pt x="16497" y="2120"/>
                </a:lnTo>
                <a:lnTo>
                  <a:pt x="7912" y="7912"/>
                </a:lnTo>
                <a:lnTo>
                  <a:pt x="2120" y="16497"/>
                </a:lnTo>
                <a:lnTo>
                  <a:pt x="0" y="27025"/>
                </a:lnTo>
                <a:lnTo>
                  <a:pt x="2120" y="37528"/>
                </a:lnTo>
                <a:lnTo>
                  <a:pt x="7912" y="46088"/>
                </a:lnTo>
                <a:lnTo>
                  <a:pt x="16497" y="51854"/>
                </a:lnTo>
                <a:lnTo>
                  <a:pt x="27012" y="53962"/>
                </a:lnTo>
                <a:lnTo>
                  <a:pt x="37465" y="51854"/>
                </a:lnTo>
                <a:lnTo>
                  <a:pt x="46024" y="46088"/>
                </a:lnTo>
                <a:lnTo>
                  <a:pt x="51803" y="37528"/>
                </a:lnTo>
                <a:lnTo>
                  <a:pt x="53924" y="27025"/>
                </a:lnTo>
                <a:close/>
              </a:path>
            </a:pathLst>
          </a:custGeom>
          <a:solidFill>
            <a:srgbClr val="94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3064452" y="9199879"/>
            <a:ext cx="240029" cy="53975"/>
          </a:xfrm>
          <a:custGeom>
            <a:avLst/>
            <a:gdLst/>
            <a:ahLst/>
            <a:cxnLst/>
            <a:rect l="l" t="t" r="r" b="b"/>
            <a:pathLst>
              <a:path w="240030" h="53975">
                <a:moveTo>
                  <a:pt x="53911" y="26936"/>
                </a:moveTo>
                <a:lnTo>
                  <a:pt x="51790" y="16459"/>
                </a:lnTo>
                <a:lnTo>
                  <a:pt x="46024" y="7899"/>
                </a:lnTo>
                <a:lnTo>
                  <a:pt x="37465" y="2120"/>
                </a:lnTo>
                <a:lnTo>
                  <a:pt x="27000" y="0"/>
                </a:lnTo>
                <a:lnTo>
                  <a:pt x="16484" y="2120"/>
                </a:lnTo>
                <a:lnTo>
                  <a:pt x="7899" y="7899"/>
                </a:lnTo>
                <a:lnTo>
                  <a:pt x="2120" y="16459"/>
                </a:lnTo>
                <a:lnTo>
                  <a:pt x="0" y="26936"/>
                </a:lnTo>
                <a:lnTo>
                  <a:pt x="2120" y="37452"/>
                </a:lnTo>
                <a:lnTo>
                  <a:pt x="7899" y="46050"/>
                </a:lnTo>
                <a:lnTo>
                  <a:pt x="16484" y="51828"/>
                </a:lnTo>
                <a:lnTo>
                  <a:pt x="27000" y="53962"/>
                </a:lnTo>
                <a:lnTo>
                  <a:pt x="37465" y="51828"/>
                </a:lnTo>
                <a:lnTo>
                  <a:pt x="46024" y="46050"/>
                </a:lnTo>
                <a:lnTo>
                  <a:pt x="51790" y="37452"/>
                </a:lnTo>
                <a:lnTo>
                  <a:pt x="53911" y="26936"/>
                </a:lnTo>
                <a:close/>
              </a:path>
              <a:path w="240030" h="53975">
                <a:moveTo>
                  <a:pt x="149656" y="26936"/>
                </a:moveTo>
                <a:lnTo>
                  <a:pt x="147548" y="16459"/>
                </a:lnTo>
                <a:lnTo>
                  <a:pt x="141795" y="7899"/>
                </a:lnTo>
                <a:lnTo>
                  <a:pt x="133248" y="2120"/>
                </a:lnTo>
                <a:lnTo>
                  <a:pt x="122745" y="0"/>
                </a:lnTo>
                <a:lnTo>
                  <a:pt x="112229" y="2120"/>
                </a:lnTo>
                <a:lnTo>
                  <a:pt x="103657" y="7899"/>
                </a:lnTo>
                <a:lnTo>
                  <a:pt x="97866" y="16459"/>
                </a:lnTo>
                <a:lnTo>
                  <a:pt x="95745" y="26936"/>
                </a:lnTo>
                <a:lnTo>
                  <a:pt x="97866" y="37452"/>
                </a:lnTo>
                <a:lnTo>
                  <a:pt x="103644" y="46050"/>
                </a:lnTo>
                <a:lnTo>
                  <a:pt x="112229" y="51828"/>
                </a:lnTo>
                <a:lnTo>
                  <a:pt x="122745" y="53962"/>
                </a:lnTo>
                <a:lnTo>
                  <a:pt x="133248" y="51828"/>
                </a:lnTo>
                <a:lnTo>
                  <a:pt x="141795" y="46050"/>
                </a:lnTo>
                <a:lnTo>
                  <a:pt x="147548" y="37452"/>
                </a:lnTo>
                <a:lnTo>
                  <a:pt x="149656" y="26936"/>
                </a:lnTo>
                <a:close/>
              </a:path>
              <a:path w="240030" h="53975">
                <a:moveTo>
                  <a:pt x="239991" y="26936"/>
                </a:moveTo>
                <a:lnTo>
                  <a:pt x="237871" y="16459"/>
                </a:lnTo>
                <a:lnTo>
                  <a:pt x="232079" y="7899"/>
                </a:lnTo>
                <a:lnTo>
                  <a:pt x="223494" y="2120"/>
                </a:lnTo>
                <a:lnTo>
                  <a:pt x="212991" y="0"/>
                </a:lnTo>
                <a:lnTo>
                  <a:pt x="202476" y="2120"/>
                </a:lnTo>
                <a:lnTo>
                  <a:pt x="193890" y="7899"/>
                </a:lnTo>
                <a:lnTo>
                  <a:pt x="188112" y="16459"/>
                </a:lnTo>
                <a:lnTo>
                  <a:pt x="185991" y="26936"/>
                </a:lnTo>
                <a:lnTo>
                  <a:pt x="188112" y="37452"/>
                </a:lnTo>
                <a:lnTo>
                  <a:pt x="193890" y="46050"/>
                </a:lnTo>
                <a:lnTo>
                  <a:pt x="202476" y="51828"/>
                </a:lnTo>
                <a:lnTo>
                  <a:pt x="212991" y="53962"/>
                </a:lnTo>
                <a:lnTo>
                  <a:pt x="223494" y="51828"/>
                </a:lnTo>
                <a:lnTo>
                  <a:pt x="232079" y="46050"/>
                </a:lnTo>
                <a:lnTo>
                  <a:pt x="237871" y="37452"/>
                </a:lnTo>
                <a:lnTo>
                  <a:pt x="239991" y="26936"/>
                </a:lnTo>
                <a:close/>
              </a:path>
            </a:pathLst>
          </a:custGeom>
          <a:solidFill>
            <a:srgbClr val="94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7657551" y="5738831"/>
            <a:ext cx="44450" cy="2968625"/>
          </a:xfrm>
          <a:custGeom>
            <a:avLst/>
            <a:gdLst/>
            <a:ahLst/>
            <a:cxnLst/>
            <a:rect l="l" t="t" r="r" b="b"/>
            <a:pathLst>
              <a:path w="44450" h="2968625">
                <a:moveTo>
                  <a:pt x="22204" y="2968098"/>
                </a:moveTo>
                <a:lnTo>
                  <a:pt x="6938" y="2962731"/>
                </a:lnTo>
                <a:lnTo>
                  <a:pt x="0" y="2946630"/>
                </a:lnTo>
                <a:lnTo>
                  <a:pt x="0" y="21481"/>
                </a:lnTo>
                <a:lnTo>
                  <a:pt x="6938" y="5370"/>
                </a:lnTo>
                <a:lnTo>
                  <a:pt x="22204" y="0"/>
                </a:lnTo>
                <a:lnTo>
                  <a:pt x="37470" y="5370"/>
                </a:lnTo>
                <a:lnTo>
                  <a:pt x="44409" y="21481"/>
                </a:lnTo>
                <a:lnTo>
                  <a:pt x="44409" y="2946630"/>
                </a:lnTo>
                <a:lnTo>
                  <a:pt x="37470" y="2962731"/>
                </a:lnTo>
                <a:lnTo>
                  <a:pt x="22204" y="2968098"/>
                </a:lnTo>
                <a:close/>
              </a:path>
            </a:pathLst>
          </a:custGeom>
          <a:solidFill>
            <a:srgbClr val="91A6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3696257" y="5738805"/>
            <a:ext cx="44450" cy="2968625"/>
          </a:xfrm>
          <a:custGeom>
            <a:avLst/>
            <a:gdLst/>
            <a:ahLst/>
            <a:cxnLst/>
            <a:rect l="l" t="t" r="r" b="b"/>
            <a:pathLst>
              <a:path w="44450" h="2968625">
                <a:moveTo>
                  <a:pt x="22204" y="2968125"/>
                </a:moveTo>
                <a:lnTo>
                  <a:pt x="6938" y="2962758"/>
                </a:lnTo>
                <a:lnTo>
                  <a:pt x="0" y="2946657"/>
                </a:lnTo>
                <a:lnTo>
                  <a:pt x="0" y="21481"/>
                </a:lnTo>
                <a:lnTo>
                  <a:pt x="6938" y="5370"/>
                </a:lnTo>
                <a:lnTo>
                  <a:pt x="22204" y="0"/>
                </a:lnTo>
                <a:lnTo>
                  <a:pt x="37470" y="5370"/>
                </a:lnTo>
                <a:lnTo>
                  <a:pt x="44409" y="21481"/>
                </a:lnTo>
                <a:lnTo>
                  <a:pt x="44409" y="2946657"/>
                </a:lnTo>
                <a:lnTo>
                  <a:pt x="37470" y="2962758"/>
                </a:lnTo>
                <a:lnTo>
                  <a:pt x="22204" y="2968125"/>
                </a:lnTo>
                <a:close/>
              </a:path>
            </a:pathLst>
          </a:custGeom>
          <a:solidFill>
            <a:srgbClr val="91A6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4218364" y="9204937"/>
            <a:ext cx="2966085" cy="44450"/>
          </a:xfrm>
          <a:custGeom>
            <a:avLst/>
            <a:gdLst/>
            <a:ahLst/>
            <a:cxnLst/>
            <a:rect l="l" t="t" r="r" b="b"/>
            <a:pathLst>
              <a:path w="2966084" h="44450">
                <a:moveTo>
                  <a:pt x="2944067" y="44447"/>
                </a:moveTo>
                <a:lnTo>
                  <a:pt x="21489" y="44447"/>
                </a:lnTo>
                <a:lnTo>
                  <a:pt x="5372" y="37502"/>
                </a:lnTo>
                <a:lnTo>
                  <a:pt x="0" y="22223"/>
                </a:lnTo>
                <a:lnTo>
                  <a:pt x="5372" y="6944"/>
                </a:lnTo>
                <a:lnTo>
                  <a:pt x="21489" y="0"/>
                </a:lnTo>
                <a:lnTo>
                  <a:pt x="2944067" y="0"/>
                </a:lnTo>
                <a:lnTo>
                  <a:pt x="2960205" y="6944"/>
                </a:lnTo>
                <a:lnTo>
                  <a:pt x="2965584" y="22223"/>
                </a:lnTo>
                <a:lnTo>
                  <a:pt x="2960205" y="37502"/>
                </a:lnTo>
                <a:lnTo>
                  <a:pt x="2944067" y="44447"/>
                </a:lnTo>
                <a:close/>
              </a:path>
            </a:pathLst>
          </a:custGeom>
          <a:solidFill>
            <a:srgbClr val="91A6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4218319" y="5186882"/>
            <a:ext cx="2966085" cy="44450"/>
          </a:xfrm>
          <a:custGeom>
            <a:avLst/>
            <a:gdLst/>
            <a:ahLst/>
            <a:cxnLst/>
            <a:rect l="l" t="t" r="r" b="b"/>
            <a:pathLst>
              <a:path w="2966084" h="44450">
                <a:moveTo>
                  <a:pt x="2944112" y="44447"/>
                </a:moveTo>
                <a:lnTo>
                  <a:pt x="21489" y="44447"/>
                </a:lnTo>
                <a:lnTo>
                  <a:pt x="5372" y="37502"/>
                </a:lnTo>
                <a:lnTo>
                  <a:pt x="0" y="22223"/>
                </a:lnTo>
                <a:lnTo>
                  <a:pt x="5372" y="6944"/>
                </a:lnTo>
                <a:lnTo>
                  <a:pt x="21489" y="0"/>
                </a:lnTo>
                <a:lnTo>
                  <a:pt x="2944112" y="0"/>
                </a:lnTo>
                <a:lnTo>
                  <a:pt x="2960249" y="6944"/>
                </a:lnTo>
                <a:lnTo>
                  <a:pt x="2965628" y="22223"/>
                </a:lnTo>
                <a:lnTo>
                  <a:pt x="2960249" y="37502"/>
                </a:lnTo>
                <a:lnTo>
                  <a:pt x="2944112" y="44447"/>
                </a:lnTo>
                <a:close/>
              </a:path>
            </a:pathLst>
          </a:custGeom>
          <a:solidFill>
            <a:srgbClr val="91A6C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8" name="object 1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603209" y="5143827"/>
            <a:ext cx="230608" cy="230673"/>
          </a:xfrm>
          <a:prstGeom prst="rect">
            <a:avLst/>
          </a:prstGeom>
        </p:spPr>
      </p:pic>
      <p:sp>
        <p:nvSpPr>
          <p:cNvPr id="119" name="object 119"/>
          <p:cNvSpPr/>
          <p:nvPr/>
        </p:nvSpPr>
        <p:spPr>
          <a:xfrm>
            <a:off x="13691502" y="5443334"/>
            <a:ext cx="53975" cy="240665"/>
          </a:xfrm>
          <a:custGeom>
            <a:avLst/>
            <a:gdLst/>
            <a:ahLst/>
            <a:cxnLst/>
            <a:rect l="l" t="t" r="r" b="b"/>
            <a:pathLst>
              <a:path w="53975" h="240664">
                <a:moveTo>
                  <a:pt x="53911" y="213169"/>
                </a:moveTo>
                <a:lnTo>
                  <a:pt x="51790" y="202666"/>
                </a:lnTo>
                <a:lnTo>
                  <a:pt x="46012" y="194094"/>
                </a:lnTo>
                <a:lnTo>
                  <a:pt x="37439" y="188302"/>
                </a:lnTo>
                <a:lnTo>
                  <a:pt x="26949" y="186182"/>
                </a:lnTo>
                <a:lnTo>
                  <a:pt x="16459" y="188302"/>
                </a:lnTo>
                <a:lnTo>
                  <a:pt x="7899" y="194094"/>
                </a:lnTo>
                <a:lnTo>
                  <a:pt x="2120" y="202666"/>
                </a:lnTo>
                <a:lnTo>
                  <a:pt x="0" y="213169"/>
                </a:lnTo>
                <a:lnTo>
                  <a:pt x="2120" y="223672"/>
                </a:lnTo>
                <a:lnTo>
                  <a:pt x="7899" y="232244"/>
                </a:lnTo>
                <a:lnTo>
                  <a:pt x="16459" y="238036"/>
                </a:lnTo>
                <a:lnTo>
                  <a:pt x="26949" y="240157"/>
                </a:lnTo>
                <a:lnTo>
                  <a:pt x="37439" y="238036"/>
                </a:lnTo>
                <a:lnTo>
                  <a:pt x="46012" y="232244"/>
                </a:lnTo>
                <a:lnTo>
                  <a:pt x="51790" y="223672"/>
                </a:lnTo>
                <a:lnTo>
                  <a:pt x="53911" y="213169"/>
                </a:lnTo>
                <a:close/>
              </a:path>
              <a:path w="53975" h="240664">
                <a:moveTo>
                  <a:pt x="53911" y="122809"/>
                </a:moveTo>
                <a:lnTo>
                  <a:pt x="51790" y="112318"/>
                </a:lnTo>
                <a:lnTo>
                  <a:pt x="46012" y="103733"/>
                </a:lnTo>
                <a:lnTo>
                  <a:pt x="37439" y="97955"/>
                </a:lnTo>
                <a:lnTo>
                  <a:pt x="26949" y="95834"/>
                </a:lnTo>
                <a:lnTo>
                  <a:pt x="16459" y="97955"/>
                </a:lnTo>
                <a:lnTo>
                  <a:pt x="7899" y="103733"/>
                </a:lnTo>
                <a:lnTo>
                  <a:pt x="2120" y="112318"/>
                </a:lnTo>
                <a:lnTo>
                  <a:pt x="0" y="122809"/>
                </a:lnTo>
                <a:lnTo>
                  <a:pt x="2120" y="133311"/>
                </a:lnTo>
                <a:lnTo>
                  <a:pt x="7899" y="141897"/>
                </a:lnTo>
                <a:lnTo>
                  <a:pt x="16459" y="147675"/>
                </a:lnTo>
                <a:lnTo>
                  <a:pt x="26949" y="149796"/>
                </a:lnTo>
                <a:lnTo>
                  <a:pt x="37439" y="147675"/>
                </a:lnTo>
                <a:lnTo>
                  <a:pt x="46012" y="141897"/>
                </a:lnTo>
                <a:lnTo>
                  <a:pt x="51790" y="133311"/>
                </a:lnTo>
                <a:lnTo>
                  <a:pt x="53911" y="122809"/>
                </a:lnTo>
                <a:close/>
              </a:path>
              <a:path w="53975" h="240664">
                <a:moveTo>
                  <a:pt x="53911" y="26974"/>
                </a:moveTo>
                <a:lnTo>
                  <a:pt x="51790" y="16471"/>
                </a:lnTo>
                <a:lnTo>
                  <a:pt x="46012" y="7899"/>
                </a:lnTo>
                <a:lnTo>
                  <a:pt x="37439" y="2120"/>
                </a:lnTo>
                <a:lnTo>
                  <a:pt x="26949" y="0"/>
                </a:lnTo>
                <a:lnTo>
                  <a:pt x="16459" y="2120"/>
                </a:lnTo>
                <a:lnTo>
                  <a:pt x="7899" y="7899"/>
                </a:lnTo>
                <a:lnTo>
                  <a:pt x="2120" y="16471"/>
                </a:lnTo>
                <a:lnTo>
                  <a:pt x="0" y="26974"/>
                </a:lnTo>
                <a:lnTo>
                  <a:pt x="2120" y="37477"/>
                </a:lnTo>
                <a:lnTo>
                  <a:pt x="7899" y="46050"/>
                </a:lnTo>
                <a:lnTo>
                  <a:pt x="16459" y="51828"/>
                </a:lnTo>
                <a:lnTo>
                  <a:pt x="26949" y="53949"/>
                </a:lnTo>
                <a:lnTo>
                  <a:pt x="37439" y="51828"/>
                </a:lnTo>
                <a:lnTo>
                  <a:pt x="46012" y="46050"/>
                </a:lnTo>
                <a:lnTo>
                  <a:pt x="51790" y="37477"/>
                </a:lnTo>
                <a:lnTo>
                  <a:pt x="53911" y="26974"/>
                </a:lnTo>
                <a:close/>
              </a:path>
            </a:pathLst>
          </a:custGeom>
          <a:solidFill>
            <a:srgbClr val="94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3900785" y="5187403"/>
            <a:ext cx="240029" cy="53975"/>
          </a:xfrm>
          <a:custGeom>
            <a:avLst/>
            <a:gdLst/>
            <a:ahLst/>
            <a:cxnLst/>
            <a:rect l="l" t="t" r="r" b="b"/>
            <a:pathLst>
              <a:path w="240030" h="53975">
                <a:moveTo>
                  <a:pt x="53949" y="26987"/>
                </a:moveTo>
                <a:lnTo>
                  <a:pt x="51816" y="16484"/>
                </a:lnTo>
                <a:lnTo>
                  <a:pt x="46024" y="7912"/>
                </a:lnTo>
                <a:lnTo>
                  <a:pt x="37452" y="2120"/>
                </a:lnTo>
                <a:lnTo>
                  <a:pt x="26949" y="0"/>
                </a:lnTo>
                <a:lnTo>
                  <a:pt x="16459" y="2120"/>
                </a:lnTo>
                <a:lnTo>
                  <a:pt x="7899" y="7912"/>
                </a:lnTo>
                <a:lnTo>
                  <a:pt x="2120" y="16484"/>
                </a:lnTo>
                <a:lnTo>
                  <a:pt x="0" y="26987"/>
                </a:lnTo>
                <a:lnTo>
                  <a:pt x="2120" y="37503"/>
                </a:lnTo>
                <a:lnTo>
                  <a:pt x="7899" y="46075"/>
                </a:lnTo>
                <a:lnTo>
                  <a:pt x="16459" y="51854"/>
                </a:lnTo>
                <a:lnTo>
                  <a:pt x="26949" y="53962"/>
                </a:lnTo>
                <a:lnTo>
                  <a:pt x="37452" y="51854"/>
                </a:lnTo>
                <a:lnTo>
                  <a:pt x="46024" y="46075"/>
                </a:lnTo>
                <a:lnTo>
                  <a:pt x="51816" y="37503"/>
                </a:lnTo>
                <a:lnTo>
                  <a:pt x="53949" y="26987"/>
                </a:lnTo>
                <a:close/>
              </a:path>
              <a:path w="240030" h="53975">
                <a:moveTo>
                  <a:pt x="144221" y="26987"/>
                </a:moveTo>
                <a:lnTo>
                  <a:pt x="142100" y="16484"/>
                </a:lnTo>
                <a:lnTo>
                  <a:pt x="136321" y="7912"/>
                </a:lnTo>
                <a:lnTo>
                  <a:pt x="127736" y="2120"/>
                </a:lnTo>
                <a:lnTo>
                  <a:pt x="117233" y="0"/>
                </a:lnTo>
                <a:lnTo>
                  <a:pt x="106743" y="2120"/>
                </a:lnTo>
                <a:lnTo>
                  <a:pt x="98171" y="7912"/>
                </a:lnTo>
                <a:lnTo>
                  <a:pt x="92392" y="16484"/>
                </a:lnTo>
                <a:lnTo>
                  <a:pt x="90271" y="26987"/>
                </a:lnTo>
                <a:lnTo>
                  <a:pt x="92392" y="37503"/>
                </a:lnTo>
                <a:lnTo>
                  <a:pt x="98171" y="46075"/>
                </a:lnTo>
                <a:lnTo>
                  <a:pt x="106743" y="51854"/>
                </a:lnTo>
                <a:lnTo>
                  <a:pt x="117233" y="53962"/>
                </a:lnTo>
                <a:lnTo>
                  <a:pt x="127736" y="51854"/>
                </a:lnTo>
                <a:lnTo>
                  <a:pt x="136321" y="46075"/>
                </a:lnTo>
                <a:lnTo>
                  <a:pt x="142100" y="37503"/>
                </a:lnTo>
                <a:lnTo>
                  <a:pt x="144221" y="26987"/>
                </a:lnTo>
                <a:close/>
              </a:path>
              <a:path w="240030" h="53975">
                <a:moveTo>
                  <a:pt x="239941" y="26987"/>
                </a:moveTo>
                <a:lnTo>
                  <a:pt x="237820" y="16484"/>
                </a:lnTo>
                <a:lnTo>
                  <a:pt x="232041" y="7912"/>
                </a:lnTo>
                <a:lnTo>
                  <a:pt x="223481" y="2120"/>
                </a:lnTo>
                <a:lnTo>
                  <a:pt x="212979" y="0"/>
                </a:lnTo>
                <a:lnTo>
                  <a:pt x="202488" y="2120"/>
                </a:lnTo>
                <a:lnTo>
                  <a:pt x="193929" y="7912"/>
                </a:lnTo>
                <a:lnTo>
                  <a:pt x="188150" y="16484"/>
                </a:lnTo>
                <a:lnTo>
                  <a:pt x="186029" y="26987"/>
                </a:lnTo>
                <a:lnTo>
                  <a:pt x="188150" y="37503"/>
                </a:lnTo>
                <a:lnTo>
                  <a:pt x="193929" y="46075"/>
                </a:lnTo>
                <a:lnTo>
                  <a:pt x="202488" y="51854"/>
                </a:lnTo>
                <a:lnTo>
                  <a:pt x="212979" y="53962"/>
                </a:lnTo>
                <a:lnTo>
                  <a:pt x="223481" y="51854"/>
                </a:lnTo>
                <a:lnTo>
                  <a:pt x="232041" y="46075"/>
                </a:lnTo>
                <a:lnTo>
                  <a:pt x="237820" y="37503"/>
                </a:lnTo>
                <a:lnTo>
                  <a:pt x="239941" y="26987"/>
                </a:lnTo>
                <a:close/>
              </a:path>
            </a:pathLst>
          </a:custGeom>
          <a:solidFill>
            <a:srgbClr val="94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1" name="object 1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603209" y="9066706"/>
            <a:ext cx="230608" cy="230771"/>
          </a:xfrm>
          <a:prstGeom prst="rect">
            <a:avLst/>
          </a:prstGeom>
        </p:spPr>
      </p:pic>
      <p:sp>
        <p:nvSpPr>
          <p:cNvPr id="122" name="object 122"/>
          <p:cNvSpPr/>
          <p:nvPr/>
        </p:nvSpPr>
        <p:spPr>
          <a:xfrm>
            <a:off x="13691502" y="8757716"/>
            <a:ext cx="53975" cy="240665"/>
          </a:xfrm>
          <a:custGeom>
            <a:avLst/>
            <a:gdLst/>
            <a:ahLst/>
            <a:cxnLst/>
            <a:rect l="l" t="t" r="r" b="b"/>
            <a:pathLst>
              <a:path w="53975" h="240665">
                <a:moveTo>
                  <a:pt x="53911" y="213258"/>
                </a:moveTo>
                <a:lnTo>
                  <a:pt x="51790" y="202730"/>
                </a:lnTo>
                <a:lnTo>
                  <a:pt x="46012" y="194144"/>
                </a:lnTo>
                <a:lnTo>
                  <a:pt x="37439" y="188353"/>
                </a:lnTo>
                <a:lnTo>
                  <a:pt x="26949" y="186232"/>
                </a:lnTo>
                <a:lnTo>
                  <a:pt x="16459" y="188353"/>
                </a:lnTo>
                <a:lnTo>
                  <a:pt x="7899" y="194144"/>
                </a:lnTo>
                <a:lnTo>
                  <a:pt x="2120" y="202730"/>
                </a:lnTo>
                <a:lnTo>
                  <a:pt x="0" y="213258"/>
                </a:lnTo>
                <a:lnTo>
                  <a:pt x="2120" y="223723"/>
                </a:lnTo>
                <a:lnTo>
                  <a:pt x="7899" y="232295"/>
                </a:lnTo>
                <a:lnTo>
                  <a:pt x="16459" y="238074"/>
                </a:lnTo>
                <a:lnTo>
                  <a:pt x="26949" y="240195"/>
                </a:lnTo>
                <a:lnTo>
                  <a:pt x="37439" y="238074"/>
                </a:lnTo>
                <a:lnTo>
                  <a:pt x="46012" y="232295"/>
                </a:lnTo>
                <a:lnTo>
                  <a:pt x="51790" y="223723"/>
                </a:lnTo>
                <a:lnTo>
                  <a:pt x="53911" y="213258"/>
                </a:lnTo>
                <a:close/>
              </a:path>
              <a:path w="53975" h="240665">
                <a:moveTo>
                  <a:pt x="53911" y="117335"/>
                </a:moveTo>
                <a:lnTo>
                  <a:pt x="51790" y="106870"/>
                </a:lnTo>
                <a:lnTo>
                  <a:pt x="46012" y="98298"/>
                </a:lnTo>
                <a:lnTo>
                  <a:pt x="37439" y="92519"/>
                </a:lnTo>
                <a:lnTo>
                  <a:pt x="26949" y="90398"/>
                </a:lnTo>
                <a:lnTo>
                  <a:pt x="16459" y="92519"/>
                </a:lnTo>
                <a:lnTo>
                  <a:pt x="7899" y="98298"/>
                </a:lnTo>
                <a:lnTo>
                  <a:pt x="2120" y="106870"/>
                </a:lnTo>
                <a:lnTo>
                  <a:pt x="0" y="117335"/>
                </a:lnTo>
                <a:lnTo>
                  <a:pt x="2120" y="127863"/>
                </a:lnTo>
                <a:lnTo>
                  <a:pt x="7899" y="136448"/>
                </a:lnTo>
                <a:lnTo>
                  <a:pt x="16459" y="142240"/>
                </a:lnTo>
                <a:lnTo>
                  <a:pt x="26949" y="144360"/>
                </a:lnTo>
                <a:lnTo>
                  <a:pt x="37439" y="142240"/>
                </a:lnTo>
                <a:lnTo>
                  <a:pt x="46012" y="136448"/>
                </a:lnTo>
                <a:lnTo>
                  <a:pt x="51790" y="127863"/>
                </a:lnTo>
                <a:lnTo>
                  <a:pt x="53911" y="117335"/>
                </a:lnTo>
                <a:close/>
              </a:path>
              <a:path w="53975" h="240665">
                <a:moveTo>
                  <a:pt x="53911" y="27025"/>
                </a:moveTo>
                <a:lnTo>
                  <a:pt x="51790" y="16497"/>
                </a:lnTo>
                <a:lnTo>
                  <a:pt x="46012" y="7912"/>
                </a:lnTo>
                <a:lnTo>
                  <a:pt x="37439" y="2120"/>
                </a:lnTo>
                <a:lnTo>
                  <a:pt x="26949" y="0"/>
                </a:lnTo>
                <a:lnTo>
                  <a:pt x="16459" y="2120"/>
                </a:lnTo>
                <a:lnTo>
                  <a:pt x="7899" y="7912"/>
                </a:lnTo>
                <a:lnTo>
                  <a:pt x="2120" y="16497"/>
                </a:lnTo>
                <a:lnTo>
                  <a:pt x="0" y="27025"/>
                </a:lnTo>
                <a:lnTo>
                  <a:pt x="2120" y="37528"/>
                </a:lnTo>
                <a:lnTo>
                  <a:pt x="7899" y="46088"/>
                </a:lnTo>
                <a:lnTo>
                  <a:pt x="16459" y="51854"/>
                </a:lnTo>
                <a:lnTo>
                  <a:pt x="26949" y="53962"/>
                </a:lnTo>
                <a:lnTo>
                  <a:pt x="37439" y="51854"/>
                </a:lnTo>
                <a:lnTo>
                  <a:pt x="46012" y="46088"/>
                </a:lnTo>
                <a:lnTo>
                  <a:pt x="51790" y="37528"/>
                </a:lnTo>
                <a:lnTo>
                  <a:pt x="53911" y="27025"/>
                </a:lnTo>
                <a:close/>
              </a:path>
            </a:pathLst>
          </a:custGeom>
          <a:solidFill>
            <a:srgbClr val="94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3900785" y="9199879"/>
            <a:ext cx="240029" cy="53975"/>
          </a:xfrm>
          <a:custGeom>
            <a:avLst/>
            <a:gdLst/>
            <a:ahLst/>
            <a:cxnLst/>
            <a:rect l="l" t="t" r="r" b="b"/>
            <a:pathLst>
              <a:path w="240030" h="53975">
                <a:moveTo>
                  <a:pt x="53949" y="26936"/>
                </a:moveTo>
                <a:lnTo>
                  <a:pt x="51816" y="16459"/>
                </a:lnTo>
                <a:lnTo>
                  <a:pt x="46024" y="7899"/>
                </a:lnTo>
                <a:lnTo>
                  <a:pt x="37452" y="2120"/>
                </a:lnTo>
                <a:lnTo>
                  <a:pt x="26949" y="0"/>
                </a:lnTo>
                <a:lnTo>
                  <a:pt x="16459" y="2120"/>
                </a:lnTo>
                <a:lnTo>
                  <a:pt x="7899" y="7899"/>
                </a:lnTo>
                <a:lnTo>
                  <a:pt x="2120" y="16459"/>
                </a:lnTo>
                <a:lnTo>
                  <a:pt x="0" y="26936"/>
                </a:lnTo>
                <a:lnTo>
                  <a:pt x="2120" y="37452"/>
                </a:lnTo>
                <a:lnTo>
                  <a:pt x="7899" y="46050"/>
                </a:lnTo>
                <a:lnTo>
                  <a:pt x="16459" y="51828"/>
                </a:lnTo>
                <a:lnTo>
                  <a:pt x="26949" y="53962"/>
                </a:lnTo>
                <a:lnTo>
                  <a:pt x="37452" y="51828"/>
                </a:lnTo>
                <a:lnTo>
                  <a:pt x="46024" y="46050"/>
                </a:lnTo>
                <a:lnTo>
                  <a:pt x="51816" y="37452"/>
                </a:lnTo>
                <a:lnTo>
                  <a:pt x="53949" y="26936"/>
                </a:lnTo>
                <a:close/>
              </a:path>
              <a:path w="240030" h="53975">
                <a:moveTo>
                  <a:pt x="144221" y="26936"/>
                </a:moveTo>
                <a:lnTo>
                  <a:pt x="142100" y="16459"/>
                </a:lnTo>
                <a:lnTo>
                  <a:pt x="136321" y="7899"/>
                </a:lnTo>
                <a:lnTo>
                  <a:pt x="127736" y="2120"/>
                </a:lnTo>
                <a:lnTo>
                  <a:pt x="117233" y="0"/>
                </a:lnTo>
                <a:lnTo>
                  <a:pt x="106743" y="2120"/>
                </a:lnTo>
                <a:lnTo>
                  <a:pt x="98171" y="7899"/>
                </a:lnTo>
                <a:lnTo>
                  <a:pt x="92392" y="16459"/>
                </a:lnTo>
                <a:lnTo>
                  <a:pt x="90271" y="26936"/>
                </a:lnTo>
                <a:lnTo>
                  <a:pt x="92392" y="37452"/>
                </a:lnTo>
                <a:lnTo>
                  <a:pt x="98171" y="46050"/>
                </a:lnTo>
                <a:lnTo>
                  <a:pt x="106743" y="51828"/>
                </a:lnTo>
                <a:lnTo>
                  <a:pt x="117233" y="53962"/>
                </a:lnTo>
                <a:lnTo>
                  <a:pt x="127736" y="51828"/>
                </a:lnTo>
                <a:lnTo>
                  <a:pt x="136321" y="46050"/>
                </a:lnTo>
                <a:lnTo>
                  <a:pt x="142100" y="37452"/>
                </a:lnTo>
                <a:lnTo>
                  <a:pt x="144221" y="26936"/>
                </a:lnTo>
                <a:close/>
              </a:path>
              <a:path w="240030" h="53975">
                <a:moveTo>
                  <a:pt x="239941" y="26936"/>
                </a:moveTo>
                <a:lnTo>
                  <a:pt x="237820" y="16459"/>
                </a:lnTo>
                <a:lnTo>
                  <a:pt x="232041" y="7899"/>
                </a:lnTo>
                <a:lnTo>
                  <a:pt x="223481" y="2120"/>
                </a:lnTo>
                <a:lnTo>
                  <a:pt x="212979" y="0"/>
                </a:lnTo>
                <a:lnTo>
                  <a:pt x="202488" y="2120"/>
                </a:lnTo>
                <a:lnTo>
                  <a:pt x="193929" y="7899"/>
                </a:lnTo>
                <a:lnTo>
                  <a:pt x="188150" y="16459"/>
                </a:lnTo>
                <a:lnTo>
                  <a:pt x="186029" y="26936"/>
                </a:lnTo>
                <a:lnTo>
                  <a:pt x="188150" y="37452"/>
                </a:lnTo>
                <a:lnTo>
                  <a:pt x="193929" y="46050"/>
                </a:lnTo>
                <a:lnTo>
                  <a:pt x="202488" y="51828"/>
                </a:lnTo>
                <a:lnTo>
                  <a:pt x="212979" y="53962"/>
                </a:lnTo>
                <a:lnTo>
                  <a:pt x="223481" y="51828"/>
                </a:lnTo>
                <a:lnTo>
                  <a:pt x="232041" y="46050"/>
                </a:lnTo>
                <a:lnTo>
                  <a:pt x="237820" y="37452"/>
                </a:lnTo>
                <a:lnTo>
                  <a:pt x="239941" y="26936"/>
                </a:lnTo>
                <a:close/>
              </a:path>
            </a:pathLst>
          </a:custGeom>
          <a:solidFill>
            <a:srgbClr val="94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4" name="object 1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562782" y="5143827"/>
            <a:ext cx="230662" cy="230673"/>
          </a:xfrm>
          <a:prstGeom prst="rect">
            <a:avLst/>
          </a:prstGeom>
        </p:spPr>
      </p:pic>
      <p:sp>
        <p:nvSpPr>
          <p:cNvPr id="125" name="object 125"/>
          <p:cNvSpPr/>
          <p:nvPr/>
        </p:nvSpPr>
        <p:spPr>
          <a:xfrm>
            <a:off x="17651235" y="5443334"/>
            <a:ext cx="53975" cy="240665"/>
          </a:xfrm>
          <a:custGeom>
            <a:avLst/>
            <a:gdLst/>
            <a:ahLst/>
            <a:cxnLst/>
            <a:rect l="l" t="t" r="r" b="b"/>
            <a:pathLst>
              <a:path w="53975" h="240664">
                <a:moveTo>
                  <a:pt x="53911" y="213169"/>
                </a:moveTo>
                <a:lnTo>
                  <a:pt x="51803" y="202666"/>
                </a:lnTo>
                <a:lnTo>
                  <a:pt x="46024" y="194094"/>
                </a:lnTo>
                <a:lnTo>
                  <a:pt x="37465" y="188302"/>
                </a:lnTo>
                <a:lnTo>
                  <a:pt x="27000" y="186182"/>
                </a:lnTo>
                <a:lnTo>
                  <a:pt x="16497" y="188302"/>
                </a:lnTo>
                <a:lnTo>
                  <a:pt x="7912" y="194094"/>
                </a:lnTo>
                <a:lnTo>
                  <a:pt x="2120" y="202666"/>
                </a:lnTo>
                <a:lnTo>
                  <a:pt x="0" y="213169"/>
                </a:lnTo>
                <a:lnTo>
                  <a:pt x="2120" y="223672"/>
                </a:lnTo>
                <a:lnTo>
                  <a:pt x="7912" y="232244"/>
                </a:lnTo>
                <a:lnTo>
                  <a:pt x="16497" y="238036"/>
                </a:lnTo>
                <a:lnTo>
                  <a:pt x="27000" y="240157"/>
                </a:lnTo>
                <a:lnTo>
                  <a:pt x="37465" y="238036"/>
                </a:lnTo>
                <a:lnTo>
                  <a:pt x="46024" y="232244"/>
                </a:lnTo>
                <a:lnTo>
                  <a:pt x="51803" y="223672"/>
                </a:lnTo>
                <a:lnTo>
                  <a:pt x="53911" y="213169"/>
                </a:lnTo>
                <a:close/>
              </a:path>
              <a:path w="53975" h="240664">
                <a:moveTo>
                  <a:pt x="53911" y="122809"/>
                </a:moveTo>
                <a:lnTo>
                  <a:pt x="51803" y="112318"/>
                </a:lnTo>
                <a:lnTo>
                  <a:pt x="46024" y="103733"/>
                </a:lnTo>
                <a:lnTo>
                  <a:pt x="37465" y="97955"/>
                </a:lnTo>
                <a:lnTo>
                  <a:pt x="27000" y="95834"/>
                </a:lnTo>
                <a:lnTo>
                  <a:pt x="16497" y="97955"/>
                </a:lnTo>
                <a:lnTo>
                  <a:pt x="7912" y="103733"/>
                </a:lnTo>
                <a:lnTo>
                  <a:pt x="2120" y="112318"/>
                </a:lnTo>
                <a:lnTo>
                  <a:pt x="0" y="122809"/>
                </a:lnTo>
                <a:lnTo>
                  <a:pt x="2120" y="133311"/>
                </a:lnTo>
                <a:lnTo>
                  <a:pt x="7912" y="141897"/>
                </a:lnTo>
                <a:lnTo>
                  <a:pt x="16497" y="147675"/>
                </a:lnTo>
                <a:lnTo>
                  <a:pt x="27000" y="149796"/>
                </a:lnTo>
                <a:lnTo>
                  <a:pt x="37465" y="147675"/>
                </a:lnTo>
                <a:lnTo>
                  <a:pt x="46024" y="141897"/>
                </a:lnTo>
                <a:lnTo>
                  <a:pt x="51803" y="133311"/>
                </a:lnTo>
                <a:lnTo>
                  <a:pt x="53911" y="122809"/>
                </a:lnTo>
                <a:close/>
              </a:path>
              <a:path w="53975" h="240664">
                <a:moveTo>
                  <a:pt x="53911" y="26974"/>
                </a:moveTo>
                <a:lnTo>
                  <a:pt x="51803" y="16471"/>
                </a:lnTo>
                <a:lnTo>
                  <a:pt x="46024" y="7899"/>
                </a:lnTo>
                <a:lnTo>
                  <a:pt x="37465" y="2120"/>
                </a:lnTo>
                <a:lnTo>
                  <a:pt x="27000" y="0"/>
                </a:lnTo>
                <a:lnTo>
                  <a:pt x="16497" y="2120"/>
                </a:lnTo>
                <a:lnTo>
                  <a:pt x="7912" y="7899"/>
                </a:lnTo>
                <a:lnTo>
                  <a:pt x="2120" y="16471"/>
                </a:lnTo>
                <a:lnTo>
                  <a:pt x="0" y="26974"/>
                </a:lnTo>
                <a:lnTo>
                  <a:pt x="2120" y="37477"/>
                </a:lnTo>
                <a:lnTo>
                  <a:pt x="7912" y="46050"/>
                </a:lnTo>
                <a:lnTo>
                  <a:pt x="16497" y="51828"/>
                </a:lnTo>
                <a:lnTo>
                  <a:pt x="27000" y="53949"/>
                </a:lnTo>
                <a:lnTo>
                  <a:pt x="37465" y="51828"/>
                </a:lnTo>
                <a:lnTo>
                  <a:pt x="46024" y="46050"/>
                </a:lnTo>
                <a:lnTo>
                  <a:pt x="51803" y="37477"/>
                </a:lnTo>
                <a:lnTo>
                  <a:pt x="53911" y="26974"/>
                </a:lnTo>
                <a:close/>
              </a:path>
            </a:pathLst>
          </a:custGeom>
          <a:solidFill>
            <a:srgbClr val="94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7255909" y="5187403"/>
            <a:ext cx="240029" cy="53975"/>
          </a:xfrm>
          <a:custGeom>
            <a:avLst/>
            <a:gdLst/>
            <a:ahLst/>
            <a:cxnLst/>
            <a:rect l="l" t="t" r="r" b="b"/>
            <a:pathLst>
              <a:path w="240030" h="53975">
                <a:moveTo>
                  <a:pt x="53911" y="26987"/>
                </a:moveTo>
                <a:lnTo>
                  <a:pt x="51790" y="16484"/>
                </a:lnTo>
                <a:lnTo>
                  <a:pt x="46012" y="7912"/>
                </a:lnTo>
                <a:lnTo>
                  <a:pt x="37465" y="2120"/>
                </a:lnTo>
                <a:lnTo>
                  <a:pt x="27000" y="0"/>
                </a:lnTo>
                <a:lnTo>
                  <a:pt x="16484" y="2120"/>
                </a:lnTo>
                <a:lnTo>
                  <a:pt x="7899" y="7912"/>
                </a:lnTo>
                <a:lnTo>
                  <a:pt x="2120" y="16484"/>
                </a:lnTo>
                <a:lnTo>
                  <a:pt x="0" y="26987"/>
                </a:lnTo>
                <a:lnTo>
                  <a:pt x="2120" y="37503"/>
                </a:lnTo>
                <a:lnTo>
                  <a:pt x="7899" y="46075"/>
                </a:lnTo>
                <a:lnTo>
                  <a:pt x="16484" y="51854"/>
                </a:lnTo>
                <a:lnTo>
                  <a:pt x="27000" y="53962"/>
                </a:lnTo>
                <a:lnTo>
                  <a:pt x="37465" y="51854"/>
                </a:lnTo>
                <a:lnTo>
                  <a:pt x="46012" y="46075"/>
                </a:lnTo>
                <a:lnTo>
                  <a:pt x="51790" y="37503"/>
                </a:lnTo>
                <a:lnTo>
                  <a:pt x="53911" y="26987"/>
                </a:lnTo>
                <a:close/>
              </a:path>
              <a:path w="240030" h="53975">
                <a:moveTo>
                  <a:pt x="149656" y="26987"/>
                </a:moveTo>
                <a:lnTo>
                  <a:pt x="147548" y="16484"/>
                </a:lnTo>
                <a:lnTo>
                  <a:pt x="141795" y="7912"/>
                </a:lnTo>
                <a:lnTo>
                  <a:pt x="133248" y="2120"/>
                </a:lnTo>
                <a:lnTo>
                  <a:pt x="122745" y="0"/>
                </a:lnTo>
                <a:lnTo>
                  <a:pt x="112229" y="2120"/>
                </a:lnTo>
                <a:lnTo>
                  <a:pt x="103644" y="7912"/>
                </a:lnTo>
                <a:lnTo>
                  <a:pt x="97866" y="16484"/>
                </a:lnTo>
                <a:lnTo>
                  <a:pt x="95745" y="26987"/>
                </a:lnTo>
                <a:lnTo>
                  <a:pt x="97866" y="37503"/>
                </a:lnTo>
                <a:lnTo>
                  <a:pt x="103644" y="46075"/>
                </a:lnTo>
                <a:lnTo>
                  <a:pt x="112229" y="51854"/>
                </a:lnTo>
                <a:lnTo>
                  <a:pt x="122745" y="53962"/>
                </a:lnTo>
                <a:lnTo>
                  <a:pt x="133248" y="51854"/>
                </a:lnTo>
                <a:lnTo>
                  <a:pt x="141795" y="46075"/>
                </a:lnTo>
                <a:lnTo>
                  <a:pt x="147548" y="37503"/>
                </a:lnTo>
                <a:lnTo>
                  <a:pt x="149656" y="26987"/>
                </a:lnTo>
                <a:close/>
              </a:path>
              <a:path w="240030" h="53975">
                <a:moveTo>
                  <a:pt x="239991" y="26987"/>
                </a:moveTo>
                <a:lnTo>
                  <a:pt x="237871" y="16484"/>
                </a:lnTo>
                <a:lnTo>
                  <a:pt x="232079" y="7912"/>
                </a:lnTo>
                <a:lnTo>
                  <a:pt x="223494" y="2120"/>
                </a:lnTo>
                <a:lnTo>
                  <a:pt x="212991" y="0"/>
                </a:lnTo>
                <a:lnTo>
                  <a:pt x="202476" y="2120"/>
                </a:lnTo>
                <a:lnTo>
                  <a:pt x="193890" y="7912"/>
                </a:lnTo>
                <a:lnTo>
                  <a:pt x="188099" y="16484"/>
                </a:lnTo>
                <a:lnTo>
                  <a:pt x="185978" y="26987"/>
                </a:lnTo>
                <a:lnTo>
                  <a:pt x="188099" y="37503"/>
                </a:lnTo>
                <a:lnTo>
                  <a:pt x="193890" y="46075"/>
                </a:lnTo>
                <a:lnTo>
                  <a:pt x="202476" y="51854"/>
                </a:lnTo>
                <a:lnTo>
                  <a:pt x="212991" y="53962"/>
                </a:lnTo>
                <a:lnTo>
                  <a:pt x="223494" y="51854"/>
                </a:lnTo>
                <a:lnTo>
                  <a:pt x="232079" y="46075"/>
                </a:lnTo>
                <a:lnTo>
                  <a:pt x="237871" y="37503"/>
                </a:lnTo>
                <a:lnTo>
                  <a:pt x="239991" y="26987"/>
                </a:lnTo>
                <a:close/>
              </a:path>
            </a:pathLst>
          </a:custGeom>
          <a:solidFill>
            <a:srgbClr val="94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7" name="object 12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7562782" y="9066706"/>
            <a:ext cx="230662" cy="230771"/>
          </a:xfrm>
          <a:prstGeom prst="rect">
            <a:avLst/>
          </a:prstGeom>
        </p:spPr>
      </p:pic>
      <p:sp>
        <p:nvSpPr>
          <p:cNvPr id="128" name="object 128"/>
          <p:cNvSpPr/>
          <p:nvPr/>
        </p:nvSpPr>
        <p:spPr>
          <a:xfrm>
            <a:off x="17651235" y="8757716"/>
            <a:ext cx="53975" cy="240665"/>
          </a:xfrm>
          <a:custGeom>
            <a:avLst/>
            <a:gdLst/>
            <a:ahLst/>
            <a:cxnLst/>
            <a:rect l="l" t="t" r="r" b="b"/>
            <a:pathLst>
              <a:path w="53975" h="240665">
                <a:moveTo>
                  <a:pt x="53911" y="213258"/>
                </a:moveTo>
                <a:lnTo>
                  <a:pt x="51803" y="202730"/>
                </a:lnTo>
                <a:lnTo>
                  <a:pt x="46024" y="194144"/>
                </a:lnTo>
                <a:lnTo>
                  <a:pt x="37465" y="188353"/>
                </a:lnTo>
                <a:lnTo>
                  <a:pt x="27000" y="186232"/>
                </a:lnTo>
                <a:lnTo>
                  <a:pt x="16497" y="188353"/>
                </a:lnTo>
                <a:lnTo>
                  <a:pt x="7912" y="194144"/>
                </a:lnTo>
                <a:lnTo>
                  <a:pt x="2120" y="202730"/>
                </a:lnTo>
                <a:lnTo>
                  <a:pt x="0" y="213258"/>
                </a:lnTo>
                <a:lnTo>
                  <a:pt x="2120" y="223723"/>
                </a:lnTo>
                <a:lnTo>
                  <a:pt x="7912" y="232295"/>
                </a:lnTo>
                <a:lnTo>
                  <a:pt x="16497" y="238074"/>
                </a:lnTo>
                <a:lnTo>
                  <a:pt x="27000" y="240195"/>
                </a:lnTo>
                <a:lnTo>
                  <a:pt x="37465" y="238074"/>
                </a:lnTo>
                <a:lnTo>
                  <a:pt x="46024" y="232295"/>
                </a:lnTo>
                <a:lnTo>
                  <a:pt x="51803" y="223723"/>
                </a:lnTo>
                <a:lnTo>
                  <a:pt x="53911" y="213258"/>
                </a:lnTo>
                <a:close/>
              </a:path>
              <a:path w="53975" h="240665">
                <a:moveTo>
                  <a:pt x="53911" y="117335"/>
                </a:moveTo>
                <a:lnTo>
                  <a:pt x="51803" y="106870"/>
                </a:lnTo>
                <a:lnTo>
                  <a:pt x="46024" y="98298"/>
                </a:lnTo>
                <a:lnTo>
                  <a:pt x="37465" y="92519"/>
                </a:lnTo>
                <a:lnTo>
                  <a:pt x="27000" y="90398"/>
                </a:lnTo>
                <a:lnTo>
                  <a:pt x="16497" y="92519"/>
                </a:lnTo>
                <a:lnTo>
                  <a:pt x="7912" y="98298"/>
                </a:lnTo>
                <a:lnTo>
                  <a:pt x="2120" y="106870"/>
                </a:lnTo>
                <a:lnTo>
                  <a:pt x="0" y="117335"/>
                </a:lnTo>
                <a:lnTo>
                  <a:pt x="2120" y="127863"/>
                </a:lnTo>
                <a:lnTo>
                  <a:pt x="7912" y="136448"/>
                </a:lnTo>
                <a:lnTo>
                  <a:pt x="16497" y="142240"/>
                </a:lnTo>
                <a:lnTo>
                  <a:pt x="27000" y="144360"/>
                </a:lnTo>
                <a:lnTo>
                  <a:pt x="37465" y="142240"/>
                </a:lnTo>
                <a:lnTo>
                  <a:pt x="46024" y="136448"/>
                </a:lnTo>
                <a:lnTo>
                  <a:pt x="51803" y="127863"/>
                </a:lnTo>
                <a:lnTo>
                  <a:pt x="53911" y="117335"/>
                </a:lnTo>
                <a:close/>
              </a:path>
              <a:path w="53975" h="240665">
                <a:moveTo>
                  <a:pt x="53911" y="27025"/>
                </a:moveTo>
                <a:lnTo>
                  <a:pt x="51803" y="16497"/>
                </a:lnTo>
                <a:lnTo>
                  <a:pt x="46024" y="7912"/>
                </a:lnTo>
                <a:lnTo>
                  <a:pt x="37465" y="2120"/>
                </a:lnTo>
                <a:lnTo>
                  <a:pt x="27000" y="0"/>
                </a:lnTo>
                <a:lnTo>
                  <a:pt x="16497" y="2120"/>
                </a:lnTo>
                <a:lnTo>
                  <a:pt x="7912" y="7912"/>
                </a:lnTo>
                <a:lnTo>
                  <a:pt x="2120" y="16497"/>
                </a:lnTo>
                <a:lnTo>
                  <a:pt x="0" y="27025"/>
                </a:lnTo>
                <a:lnTo>
                  <a:pt x="2120" y="37528"/>
                </a:lnTo>
                <a:lnTo>
                  <a:pt x="7912" y="46088"/>
                </a:lnTo>
                <a:lnTo>
                  <a:pt x="16497" y="51854"/>
                </a:lnTo>
                <a:lnTo>
                  <a:pt x="27000" y="53962"/>
                </a:lnTo>
                <a:lnTo>
                  <a:pt x="37465" y="51854"/>
                </a:lnTo>
                <a:lnTo>
                  <a:pt x="46024" y="46088"/>
                </a:lnTo>
                <a:lnTo>
                  <a:pt x="51803" y="37528"/>
                </a:lnTo>
                <a:lnTo>
                  <a:pt x="53911" y="27025"/>
                </a:lnTo>
                <a:close/>
              </a:path>
            </a:pathLst>
          </a:custGeom>
          <a:solidFill>
            <a:srgbClr val="94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7255909" y="9199879"/>
            <a:ext cx="240029" cy="53975"/>
          </a:xfrm>
          <a:custGeom>
            <a:avLst/>
            <a:gdLst/>
            <a:ahLst/>
            <a:cxnLst/>
            <a:rect l="l" t="t" r="r" b="b"/>
            <a:pathLst>
              <a:path w="240030" h="53975">
                <a:moveTo>
                  <a:pt x="53911" y="26936"/>
                </a:moveTo>
                <a:lnTo>
                  <a:pt x="51790" y="16459"/>
                </a:lnTo>
                <a:lnTo>
                  <a:pt x="46012" y="7899"/>
                </a:lnTo>
                <a:lnTo>
                  <a:pt x="37465" y="2120"/>
                </a:lnTo>
                <a:lnTo>
                  <a:pt x="27000" y="0"/>
                </a:lnTo>
                <a:lnTo>
                  <a:pt x="16484" y="2120"/>
                </a:lnTo>
                <a:lnTo>
                  <a:pt x="7899" y="7899"/>
                </a:lnTo>
                <a:lnTo>
                  <a:pt x="2120" y="16459"/>
                </a:lnTo>
                <a:lnTo>
                  <a:pt x="0" y="26936"/>
                </a:lnTo>
                <a:lnTo>
                  <a:pt x="2120" y="37452"/>
                </a:lnTo>
                <a:lnTo>
                  <a:pt x="7899" y="46050"/>
                </a:lnTo>
                <a:lnTo>
                  <a:pt x="16484" y="51828"/>
                </a:lnTo>
                <a:lnTo>
                  <a:pt x="27000" y="53962"/>
                </a:lnTo>
                <a:lnTo>
                  <a:pt x="37465" y="51828"/>
                </a:lnTo>
                <a:lnTo>
                  <a:pt x="46012" y="46050"/>
                </a:lnTo>
                <a:lnTo>
                  <a:pt x="51790" y="37452"/>
                </a:lnTo>
                <a:lnTo>
                  <a:pt x="53911" y="26936"/>
                </a:lnTo>
                <a:close/>
              </a:path>
              <a:path w="240030" h="53975">
                <a:moveTo>
                  <a:pt x="149656" y="26936"/>
                </a:moveTo>
                <a:lnTo>
                  <a:pt x="147548" y="16459"/>
                </a:lnTo>
                <a:lnTo>
                  <a:pt x="141795" y="7899"/>
                </a:lnTo>
                <a:lnTo>
                  <a:pt x="133248" y="2120"/>
                </a:lnTo>
                <a:lnTo>
                  <a:pt x="122745" y="0"/>
                </a:lnTo>
                <a:lnTo>
                  <a:pt x="112229" y="2120"/>
                </a:lnTo>
                <a:lnTo>
                  <a:pt x="103644" y="7899"/>
                </a:lnTo>
                <a:lnTo>
                  <a:pt x="97866" y="16459"/>
                </a:lnTo>
                <a:lnTo>
                  <a:pt x="95745" y="26936"/>
                </a:lnTo>
                <a:lnTo>
                  <a:pt x="97866" y="37452"/>
                </a:lnTo>
                <a:lnTo>
                  <a:pt x="103644" y="46050"/>
                </a:lnTo>
                <a:lnTo>
                  <a:pt x="112229" y="51828"/>
                </a:lnTo>
                <a:lnTo>
                  <a:pt x="122745" y="53962"/>
                </a:lnTo>
                <a:lnTo>
                  <a:pt x="133248" y="51828"/>
                </a:lnTo>
                <a:lnTo>
                  <a:pt x="141795" y="46050"/>
                </a:lnTo>
                <a:lnTo>
                  <a:pt x="147548" y="37452"/>
                </a:lnTo>
                <a:lnTo>
                  <a:pt x="149656" y="26936"/>
                </a:lnTo>
                <a:close/>
              </a:path>
              <a:path w="240030" h="53975">
                <a:moveTo>
                  <a:pt x="239991" y="26936"/>
                </a:moveTo>
                <a:lnTo>
                  <a:pt x="237871" y="16459"/>
                </a:lnTo>
                <a:lnTo>
                  <a:pt x="232079" y="7899"/>
                </a:lnTo>
                <a:lnTo>
                  <a:pt x="223494" y="2120"/>
                </a:lnTo>
                <a:lnTo>
                  <a:pt x="212991" y="0"/>
                </a:lnTo>
                <a:lnTo>
                  <a:pt x="202476" y="2120"/>
                </a:lnTo>
                <a:lnTo>
                  <a:pt x="193890" y="7899"/>
                </a:lnTo>
                <a:lnTo>
                  <a:pt x="188099" y="16459"/>
                </a:lnTo>
                <a:lnTo>
                  <a:pt x="185978" y="26936"/>
                </a:lnTo>
                <a:lnTo>
                  <a:pt x="188099" y="37452"/>
                </a:lnTo>
                <a:lnTo>
                  <a:pt x="193890" y="46050"/>
                </a:lnTo>
                <a:lnTo>
                  <a:pt x="202476" y="51828"/>
                </a:lnTo>
                <a:lnTo>
                  <a:pt x="212991" y="53962"/>
                </a:lnTo>
                <a:lnTo>
                  <a:pt x="223494" y="51828"/>
                </a:lnTo>
                <a:lnTo>
                  <a:pt x="232079" y="46050"/>
                </a:lnTo>
                <a:lnTo>
                  <a:pt x="237871" y="37452"/>
                </a:lnTo>
                <a:lnTo>
                  <a:pt x="239991" y="26936"/>
                </a:lnTo>
                <a:close/>
              </a:path>
            </a:pathLst>
          </a:custGeom>
          <a:solidFill>
            <a:srgbClr val="94CCA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0" name="object 13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65114" y="1227801"/>
            <a:ext cx="3809605" cy="3743628"/>
          </a:xfrm>
          <a:prstGeom prst="rect">
            <a:avLst/>
          </a:prstGeom>
        </p:spPr>
      </p:pic>
      <p:pic>
        <p:nvPicPr>
          <p:cNvPr id="131" name="object 13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917281" y="3552235"/>
            <a:ext cx="714374" cy="1419224"/>
          </a:xfrm>
          <a:prstGeom prst="rect">
            <a:avLst/>
          </a:prstGeom>
        </p:spPr>
      </p:pic>
      <p:pic>
        <p:nvPicPr>
          <p:cNvPr id="132" name="object 13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780750" y="2700747"/>
            <a:ext cx="1349249" cy="1399996"/>
          </a:xfrm>
          <a:prstGeom prst="rect">
            <a:avLst/>
          </a:prstGeom>
        </p:spPr>
      </p:pic>
      <p:pic>
        <p:nvPicPr>
          <p:cNvPr id="133" name="object 13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9811470" y="2963935"/>
            <a:ext cx="866774" cy="866774"/>
          </a:xfrm>
          <a:prstGeom prst="rect">
            <a:avLst/>
          </a:prstGeom>
        </p:spPr>
      </p:pic>
      <p:sp>
        <p:nvSpPr>
          <p:cNvPr id="134" name="object 134"/>
          <p:cNvSpPr/>
          <p:nvPr/>
        </p:nvSpPr>
        <p:spPr>
          <a:xfrm>
            <a:off x="5508721" y="1227801"/>
            <a:ext cx="3077845" cy="1537970"/>
          </a:xfrm>
          <a:custGeom>
            <a:avLst/>
            <a:gdLst/>
            <a:ahLst/>
            <a:cxnLst/>
            <a:rect l="l" t="t" r="r" b="b"/>
            <a:pathLst>
              <a:path w="3077845" h="1537970">
                <a:moveTo>
                  <a:pt x="2847777" y="1537931"/>
                </a:moveTo>
                <a:lnTo>
                  <a:pt x="536465" y="1537931"/>
                </a:lnTo>
                <a:lnTo>
                  <a:pt x="495660" y="1534271"/>
                </a:lnTo>
                <a:lnTo>
                  <a:pt x="457264" y="1523723"/>
                </a:lnTo>
                <a:lnTo>
                  <a:pt x="421806" y="1506934"/>
                </a:lnTo>
                <a:lnTo>
                  <a:pt x="389814" y="1484552"/>
                </a:lnTo>
                <a:lnTo>
                  <a:pt x="365077" y="1496609"/>
                </a:lnTo>
                <a:lnTo>
                  <a:pt x="298082" y="1521627"/>
                </a:lnTo>
                <a:lnTo>
                  <a:pt x="257020" y="1531342"/>
                </a:lnTo>
                <a:lnTo>
                  <a:pt x="211713" y="1537031"/>
                </a:lnTo>
                <a:lnTo>
                  <a:pt x="162759" y="1537070"/>
                </a:lnTo>
                <a:lnTo>
                  <a:pt x="110756" y="1529838"/>
                </a:lnTo>
                <a:lnTo>
                  <a:pt x="56304" y="1513710"/>
                </a:lnTo>
                <a:lnTo>
                  <a:pt x="0" y="1487064"/>
                </a:lnTo>
                <a:lnTo>
                  <a:pt x="26380" y="1484474"/>
                </a:lnTo>
                <a:lnTo>
                  <a:pt x="95886" y="1465870"/>
                </a:lnTo>
                <a:lnTo>
                  <a:pt x="194065" y="1415003"/>
                </a:lnTo>
                <a:lnTo>
                  <a:pt x="306461" y="1315625"/>
                </a:lnTo>
                <a:lnTo>
                  <a:pt x="306461" y="1312485"/>
                </a:lnTo>
                <a:lnTo>
                  <a:pt x="305835" y="1309973"/>
                </a:lnTo>
                <a:lnTo>
                  <a:pt x="305835" y="231097"/>
                </a:lnTo>
                <a:lnTo>
                  <a:pt x="310525" y="184567"/>
                </a:lnTo>
                <a:lnTo>
                  <a:pt x="323970" y="141207"/>
                </a:lnTo>
                <a:lnTo>
                  <a:pt x="345229" y="101955"/>
                </a:lnTo>
                <a:lnTo>
                  <a:pt x="373363" y="67743"/>
                </a:lnTo>
                <a:lnTo>
                  <a:pt x="407431" y="39507"/>
                </a:lnTo>
                <a:lnTo>
                  <a:pt x="446492" y="18182"/>
                </a:lnTo>
                <a:lnTo>
                  <a:pt x="489608" y="4701"/>
                </a:lnTo>
                <a:lnTo>
                  <a:pt x="535838" y="0"/>
                </a:lnTo>
                <a:lnTo>
                  <a:pt x="2847150" y="0"/>
                </a:lnTo>
                <a:lnTo>
                  <a:pt x="2893380" y="4727"/>
                </a:lnTo>
                <a:lnTo>
                  <a:pt x="2936495" y="18270"/>
                </a:lnTo>
                <a:lnTo>
                  <a:pt x="2975557" y="39673"/>
                </a:lnTo>
                <a:lnTo>
                  <a:pt x="3009625" y="67979"/>
                </a:lnTo>
                <a:lnTo>
                  <a:pt x="3037758" y="102231"/>
                </a:lnTo>
                <a:lnTo>
                  <a:pt x="3059018" y="141472"/>
                </a:lnTo>
                <a:lnTo>
                  <a:pt x="3072462" y="184747"/>
                </a:lnTo>
                <a:lnTo>
                  <a:pt x="3077153" y="231097"/>
                </a:lnTo>
                <a:lnTo>
                  <a:pt x="3077153" y="800678"/>
                </a:lnTo>
                <a:lnTo>
                  <a:pt x="3077780" y="1306833"/>
                </a:lnTo>
                <a:lnTo>
                  <a:pt x="3073089" y="1353364"/>
                </a:lnTo>
                <a:lnTo>
                  <a:pt x="3059644" y="1396723"/>
                </a:lnTo>
                <a:lnTo>
                  <a:pt x="3038385" y="1435976"/>
                </a:lnTo>
                <a:lnTo>
                  <a:pt x="3010252" y="1470187"/>
                </a:lnTo>
                <a:lnTo>
                  <a:pt x="2976184" y="1498423"/>
                </a:lnTo>
                <a:lnTo>
                  <a:pt x="2937122" y="1519749"/>
                </a:lnTo>
                <a:lnTo>
                  <a:pt x="2894006" y="1533230"/>
                </a:lnTo>
                <a:lnTo>
                  <a:pt x="2847777" y="1537931"/>
                </a:lnTo>
                <a:close/>
              </a:path>
            </a:pathLst>
          </a:custGeom>
          <a:solidFill>
            <a:srgbClr val="A6B0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8263509" y="5073763"/>
            <a:ext cx="3805554" cy="111125"/>
          </a:xfrm>
          <a:custGeom>
            <a:avLst/>
            <a:gdLst/>
            <a:ahLst/>
            <a:cxnLst/>
            <a:rect l="l" t="t" r="r" b="b"/>
            <a:pathLst>
              <a:path w="3805554" h="111125">
                <a:moveTo>
                  <a:pt x="14274" y="42418"/>
                </a:moveTo>
                <a:lnTo>
                  <a:pt x="12509" y="42418"/>
                </a:lnTo>
                <a:lnTo>
                  <a:pt x="12509" y="45847"/>
                </a:lnTo>
                <a:lnTo>
                  <a:pt x="10718" y="47625"/>
                </a:lnTo>
                <a:lnTo>
                  <a:pt x="10718" y="45847"/>
                </a:lnTo>
                <a:lnTo>
                  <a:pt x="10706" y="49276"/>
                </a:lnTo>
                <a:lnTo>
                  <a:pt x="12496" y="49276"/>
                </a:lnTo>
                <a:lnTo>
                  <a:pt x="14274" y="47625"/>
                </a:lnTo>
                <a:lnTo>
                  <a:pt x="14274" y="42418"/>
                </a:lnTo>
                <a:close/>
              </a:path>
              <a:path w="3805554" h="111125">
                <a:moveTo>
                  <a:pt x="16078" y="42418"/>
                </a:moveTo>
                <a:lnTo>
                  <a:pt x="14287" y="39116"/>
                </a:lnTo>
                <a:lnTo>
                  <a:pt x="14274" y="42418"/>
                </a:lnTo>
                <a:lnTo>
                  <a:pt x="16078" y="42418"/>
                </a:lnTo>
                <a:close/>
              </a:path>
              <a:path w="3805554" h="111125">
                <a:moveTo>
                  <a:pt x="49961" y="33909"/>
                </a:moveTo>
                <a:lnTo>
                  <a:pt x="48171" y="32258"/>
                </a:lnTo>
                <a:lnTo>
                  <a:pt x="48171" y="33909"/>
                </a:lnTo>
                <a:lnTo>
                  <a:pt x="49961" y="33909"/>
                </a:lnTo>
                <a:close/>
              </a:path>
              <a:path w="3805554" h="111125">
                <a:moveTo>
                  <a:pt x="57099" y="49276"/>
                </a:moveTo>
                <a:lnTo>
                  <a:pt x="55308" y="47625"/>
                </a:lnTo>
                <a:lnTo>
                  <a:pt x="48171" y="47625"/>
                </a:lnTo>
                <a:lnTo>
                  <a:pt x="48171" y="49276"/>
                </a:lnTo>
                <a:lnTo>
                  <a:pt x="49961" y="50927"/>
                </a:lnTo>
                <a:lnTo>
                  <a:pt x="57099" y="50927"/>
                </a:lnTo>
                <a:lnTo>
                  <a:pt x="57099" y="49276"/>
                </a:lnTo>
                <a:close/>
              </a:path>
              <a:path w="3805554" h="111125">
                <a:moveTo>
                  <a:pt x="162369" y="40767"/>
                </a:moveTo>
                <a:lnTo>
                  <a:pt x="160578" y="40767"/>
                </a:lnTo>
                <a:lnTo>
                  <a:pt x="160578" y="42418"/>
                </a:lnTo>
                <a:lnTo>
                  <a:pt x="162369" y="42418"/>
                </a:lnTo>
                <a:lnTo>
                  <a:pt x="162369" y="40767"/>
                </a:lnTo>
                <a:close/>
              </a:path>
              <a:path w="3805554" h="111125">
                <a:moveTo>
                  <a:pt x="244436" y="20320"/>
                </a:moveTo>
                <a:lnTo>
                  <a:pt x="242646" y="18669"/>
                </a:lnTo>
                <a:lnTo>
                  <a:pt x="240880" y="18973"/>
                </a:lnTo>
                <a:lnTo>
                  <a:pt x="240880" y="23749"/>
                </a:lnTo>
                <a:lnTo>
                  <a:pt x="244436" y="23749"/>
                </a:lnTo>
                <a:lnTo>
                  <a:pt x="244436" y="20320"/>
                </a:lnTo>
                <a:close/>
              </a:path>
              <a:path w="3805554" h="111125">
                <a:moveTo>
                  <a:pt x="615543" y="45847"/>
                </a:moveTo>
                <a:lnTo>
                  <a:pt x="613752" y="44196"/>
                </a:lnTo>
                <a:lnTo>
                  <a:pt x="612686" y="46240"/>
                </a:lnTo>
                <a:lnTo>
                  <a:pt x="613181" y="47625"/>
                </a:lnTo>
                <a:lnTo>
                  <a:pt x="613752" y="47625"/>
                </a:lnTo>
                <a:lnTo>
                  <a:pt x="615543" y="45847"/>
                </a:lnTo>
                <a:close/>
              </a:path>
              <a:path w="3805554" h="111125">
                <a:moveTo>
                  <a:pt x="645871" y="40767"/>
                </a:moveTo>
                <a:lnTo>
                  <a:pt x="642302" y="40767"/>
                </a:lnTo>
                <a:lnTo>
                  <a:pt x="642302" y="42418"/>
                </a:lnTo>
                <a:lnTo>
                  <a:pt x="644093" y="42418"/>
                </a:lnTo>
                <a:lnTo>
                  <a:pt x="645871" y="40767"/>
                </a:lnTo>
                <a:close/>
              </a:path>
              <a:path w="3805554" h="111125">
                <a:moveTo>
                  <a:pt x="790384" y="39116"/>
                </a:moveTo>
                <a:lnTo>
                  <a:pt x="788606" y="39116"/>
                </a:lnTo>
                <a:lnTo>
                  <a:pt x="788606" y="37338"/>
                </a:lnTo>
                <a:lnTo>
                  <a:pt x="785037" y="37338"/>
                </a:lnTo>
                <a:lnTo>
                  <a:pt x="785037" y="40767"/>
                </a:lnTo>
                <a:lnTo>
                  <a:pt x="790384" y="40767"/>
                </a:lnTo>
                <a:lnTo>
                  <a:pt x="790384" y="39116"/>
                </a:lnTo>
                <a:close/>
              </a:path>
              <a:path w="3805554" h="111125">
                <a:moveTo>
                  <a:pt x="792175" y="37338"/>
                </a:moveTo>
                <a:lnTo>
                  <a:pt x="790384" y="37338"/>
                </a:lnTo>
                <a:lnTo>
                  <a:pt x="790384" y="39116"/>
                </a:lnTo>
                <a:lnTo>
                  <a:pt x="792175" y="39116"/>
                </a:lnTo>
                <a:lnTo>
                  <a:pt x="792175" y="37338"/>
                </a:lnTo>
                <a:close/>
              </a:path>
              <a:path w="3805554" h="111125">
                <a:moveTo>
                  <a:pt x="808228" y="40767"/>
                </a:moveTo>
                <a:lnTo>
                  <a:pt x="804659" y="40767"/>
                </a:lnTo>
                <a:lnTo>
                  <a:pt x="804659" y="42418"/>
                </a:lnTo>
                <a:lnTo>
                  <a:pt x="806437" y="42418"/>
                </a:lnTo>
                <a:lnTo>
                  <a:pt x="808228" y="40767"/>
                </a:lnTo>
                <a:close/>
              </a:path>
              <a:path w="3805554" h="111125">
                <a:moveTo>
                  <a:pt x="915276" y="27178"/>
                </a:moveTo>
                <a:lnTo>
                  <a:pt x="911707" y="27178"/>
                </a:lnTo>
                <a:lnTo>
                  <a:pt x="913485" y="28829"/>
                </a:lnTo>
                <a:lnTo>
                  <a:pt x="915276" y="27178"/>
                </a:lnTo>
                <a:close/>
              </a:path>
              <a:path w="3805554" h="111125">
                <a:moveTo>
                  <a:pt x="917067" y="40767"/>
                </a:moveTo>
                <a:lnTo>
                  <a:pt x="911707" y="40767"/>
                </a:lnTo>
                <a:lnTo>
                  <a:pt x="911707" y="42418"/>
                </a:lnTo>
                <a:lnTo>
                  <a:pt x="913498" y="44196"/>
                </a:lnTo>
                <a:lnTo>
                  <a:pt x="917067" y="44196"/>
                </a:lnTo>
                <a:lnTo>
                  <a:pt x="917067" y="40767"/>
                </a:lnTo>
                <a:close/>
              </a:path>
              <a:path w="3805554" h="111125">
                <a:moveTo>
                  <a:pt x="993775" y="32258"/>
                </a:moveTo>
                <a:lnTo>
                  <a:pt x="988428" y="32258"/>
                </a:lnTo>
                <a:lnTo>
                  <a:pt x="988428" y="28829"/>
                </a:lnTo>
                <a:lnTo>
                  <a:pt x="988428" y="27178"/>
                </a:lnTo>
                <a:lnTo>
                  <a:pt x="984859" y="27178"/>
                </a:lnTo>
                <a:lnTo>
                  <a:pt x="984859" y="18669"/>
                </a:lnTo>
                <a:lnTo>
                  <a:pt x="988428" y="18669"/>
                </a:lnTo>
                <a:lnTo>
                  <a:pt x="988428" y="13589"/>
                </a:lnTo>
                <a:lnTo>
                  <a:pt x="981290" y="13589"/>
                </a:lnTo>
                <a:lnTo>
                  <a:pt x="979512" y="15240"/>
                </a:lnTo>
                <a:lnTo>
                  <a:pt x="979512" y="18669"/>
                </a:lnTo>
                <a:lnTo>
                  <a:pt x="970584" y="18669"/>
                </a:lnTo>
                <a:lnTo>
                  <a:pt x="970584" y="16891"/>
                </a:lnTo>
                <a:lnTo>
                  <a:pt x="961656" y="16891"/>
                </a:lnTo>
                <a:lnTo>
                  <a:pt x="961656" y="30607"/>
                </a:lnTo>
                <a:lnTo>
                  <a:pt x="961656" y="32258"/>
                </a:lnTo>
                <a:lnTo>
                  <a:pt x="959878" y="32258"/>
                </a:lnTo>
                <a:lnTo>
                  <a:pt x="959878" y="30607"/>
                </a:lnTo>
                <a:lnTo>
                  <a:pt x="961656" y="30607"/>
                </a:lnTo>
                <a:lnTo>
                  <a:pt x="961656" y="16891"/>
                </a:lnTo>
                <a:lnTo>
                  <a:pt x="954519" y="16891"/>
                </a:lnTo>
                <a:lnTo>
                  <a:pt x="954519" y="27178"/>
                </a:lnTo>
                <a:lnTo>
                  <a:pt x="954519" y="30607"/>
                </a:lnTo>
                <a:lnTo>
                  <a:pt x="949172" y="30607"/>
                </a:lnTo>
                <a:lnTo>
                  <a:pt x="949172" y="28829"/>
                </a:lnTo>
                <a:lnTo>
                  <a:pt x="950950" y="27178"/>
                </a:lnTo>
                <a:lnTo>
                  <a:pt x="954519" y="27178"/>
                </a:lnTo>
                <a:lnTo>
                  <a:pt x="954519" y="16891"/>
                </a:lnTo>
                <a:lnTo>
                  <a:pt x="949172" y="16891"/>
                </a:lnTo>
                <a:lnTo>
                  <a:pt x="949172" y="13589"/>
                </a:lnTo>
                <a:lnTo>
                  <a:pt x="945603" y="13589"/>
                </a:lnTo>
                <a:lnTo>
                  <a:pt x="943825" y="15240"/>
                </a:lnTo>
                <a:lnTo>
                  <a:pt x="943825" y="28829"/>
                </a:lnTo>
                <a:lnTo>
                  <a:pt x="940257" y="28829"/>
                </a:lnTo>
                <a:lnTo>
                  <a:pt x="940257" y="20320"/>
                </a:lnTo>
                <a:lnTo>
                  <a:pt x="934897" y="20320"/>
                </a:lnTo>
                <a:lnTo>
                  <a:pt x="934897" y="28829"/>
                </a:lnTo>
                <a:lnTo>
                  <a:pt x="931329" y="28829"/>
                </a:lnTo>
                <a:lnTo>
                  <a:pt x="931329" y="25400"/>
                </a:lnTo>
                <a:lnTo>
                  <a:pt x="925982" y="25400"/>
                </a:lnTo>
                <a:lnTo>
                  <a:pt x="925982" y="22098"/>
                </a:lnTo>
                <a:lnTo>
                  <a:pt x="929551" y="22098"/>
                </a:lnTo>
                <a:lnTo>
                  <a:pt x="929551" y="20320"/>
                </a:lnTo>
                <a:lnTo>
                  <a:pt x="929551" y="18669"/>
                </a:lnTo>
                <a:lnTo>
                  <a:pt x="922413" y="18669"/>
                </a:lnTo>
                <a:lnTo>
                  <a:pt x="922413" y="15240"/>
                </a:lnTo>
                <a:lnTo>
                  <a:pt x="911707" y="15240"/>
                </a:lnTo>
                <a:lnTo>
                  <a:pt x="909929" y="16891"/>
                </a:lnTo>
                <a:lnTo>
                  <a:pt x="909929" y="20320"/>
                </a:lnTo>
                <a:lnTo>
                  <a:pt x="884948" y="20320"/>
                </a:lnTo>
                <a:lnTo>
                  <a:pt x="884948" y="37338"/>
                </a:lnTo>
                <a:lnTo>
                  <a:pt x="881380" y="37338"/>
                </a:lnTo>
                <a:lnTo>
                  <a:pt x="881380" y="35687"/>
                </a:lnTo>
                <a:lnTo>
                  <a:pt x="883158" y="35687"/>
                </a:lnTo>
                <a:lnTo>
                  <a:pt x="884948" y="37338"/>
                </a:lnTo>
                <a:lnTo>
                  <a:pt x="884948" y="20320"/>
                </a:lnTo>
                <a:lnTo>
                  <a:pt x="876020" y="20320"/>
                </a:lnTo>
                <a:lnTo>
                  <a:pt x="876020" y="15240"/>
                </a:lnTo>
                <a:lnTo>
                  <a:pt x="872451" y="15240"/>
                </a:lnTo>
                <a:lnTo>
                  <a:pt x="872451" y="23749"/>
                </a:lnTo>
                <a:lnTo>
                  <a:pt x="876020" y="23749"/>
                </a:lnTo>
                <a:lnTo>
                  <a:pt x="876020" y="27178"/>
                </a:lnTo>
                <a:lnTo>
                  <a:pt x="872451" y="27178"/>
                </a:lnTo>
                <a:lnTo>
                  <a:pt x="872451" y="23749"/>
                </a:lnTo>
                <a:lnTo>
                  <a:pt x="868895" y="23749"/>
                </a:lnTo>
                <a:lnTo>
                  <a:pt x="868895" y="25400"/>
                </a:lnTo>
                <a:lnTo>
                  <a:pt x="867105" y="27178"/>
                </a:lnTo>
                <a:lnTo>
                  <a:pt x="865327" y="27178"/>
                </a:lnTo>
                <a:lnTo>
                  <a:pt x="863536" y="28829"/>
                </a:lnTo>
                <a:lnTo>
                  <a:pt x="861758" y="28829"/>
                </a:lnTo>
                <a:lnTo>
                  <a:pt x="859967" y="27178"/>
                </a:lnTo>
                <a:lnTo>
                  <a:pt x="859967" y="23749"/>
                </a:lnTo>
                <a:lnTo>
                  <a:pt x="854621" y="23749"/>
                </a:lnTo>
                <a:lnTo>
                  <a:pt x="854621" y="20320"/>
                </a:lnTo>
                <a:lnTo>
                  <a:pt x="840346" y="20320"/>
                </a:lnTo>
                <a:lnTo>
                  <a:pt x="840346" y="16891"/>
                </a:lnTo>
                <a:lnTo>
                  <a:pt x="838555" y="16891"/>
                </a:lnTo>
                <a:lnTo>
                  <a:pt x="838555" y="39116"/>
                </a:lnTo>
                <a:lnTo>
                  <a:pt x="838555" y="42418"/>
                </a:lnTo>
                <a:lnTo>
                  <a:pt x="834986" y="42418"/>
                </a:lnTo>
                <a:lnTo>
                  <a:pt x="834986" y="39116"/>
                </a:lnTo>
                <a:lnTo>
                  <a:pt x="838555" y="39116"/>
                </a:lnTo>
                <a:lnTo>
                  <a:pt x="838555" y="16891"/>
                </a:lnTo>
                <a:lnTo>
                  <a:pt x="827849" y="16891"/>
                </a:lnTo>
                <a:lnTo>
                  <a:pt x="827849" y="22098"/>
                </a:lnTo>
                <a:lnTo>
                  <a:pt x="822502" y="22098"/>
                </a:lnTo>
                <a:lnTo>
                  <a:pt x="822502" y="25400"/>
                </a:lnTo>
                <a:lnTo>
                  <a:pt x="820712" y="25400"/>
                </a:lnTo>
                <a:lnTo>
                  <a:pt x="820712" y="32258"/>
                </a:lnTo>
                <a:lnTo>
                  <a:pt x="818934" y="33909"/>
                </a:lnTo>
                <a:lnTo>
                  <a:pt x="818934" y="32258"/>
                </a:lnTo>
                <a:lnTo>
                  <a:pt x="817143" y="32258"/>
                </a:lnTo>
                <a:lnTo>
                  <a:pt x="818934" y="30607"/>
                </a:lnTo>
                <a:lnTo>
                  <a:pt x="820712" y="32258"/>
                </a:lnTo>
                <a:lnTo>
                  <a:pt x="820712" y="25400"/>
                </a:lnTo>
                <a:lnTo>
                  <a:pt x="818934" y="25400"/>
                </a:lnTo>
                <a:lnTo>
                  <a:pt x="818934" y="27178"/>
                </a:lnTo>
                <a:lnTo>
                  <a:pt x="815365" y="27178"/>
                </a:lnTo>
                <a:lnTo>
                  <a:pt x="815365" y="23749"/>
                </a:lnTo>
                <a:lnTo>
                  <a:pt x="815365" y="22098"/>
                </a:lnTo>
                <a:lnTo>
                  <a:pt x="815365" y="18669"/>
                </a:lnTo>
                <a:lnTo>
                  <a:pt x="806450" y="18669"/>
                </a:lnTo>
                <a:lnTo>
                  <a:pt x="806450" y="22098"/>
                </a:lnTo>
                <a:lnTo>
                  <a:pt x="802881" y="22098"/>
                </a:lnTo>
                <a:lnTo>
                  <a:pt x="802881" y="18669"/>
                </a:lnTo>
                <a:lnTo>
                  <a:pt x="786815" y="18669"/>
                </a:lnTo>
                <a:lnTo>
                  <a:pt x="786815" y="20320"/>
                </a:lnTo>
                <a:lnTo>
                  <a:pt x="785037" y="22098"/>
                </a:lnTo>
                <a:lnTo>
                  <a:pt x="783247" y="22098"/>
                </a:lnTo>
                <a:lnTo>
                  <a:pt x="781469" y="20320"/>
                </a:lnTo>
                <a:lnTo>
                  <a:pt x="781469" y="18669"/>
                </a:lnTo>
                <a:lnTo>
                  <a:pt x="779678" y="18669"/>
                </a:lnTo>
                <a:lnTo>
                  <a:pt x="777900" y="20320"/>
                </a:lnTo>
                <a:lnTo>
                  <a:pt x="777900" y="23749"/>
                </a:lnTo>
                <a:lnTo>
                  <a:pt x="777900" y="28829"/>
                </a:lnTo>
                <a:lnTo>
                  <a:pt x="776109" y="30607"/>
                </a:lnTo>
                <a:lnTo>
                  <a:pt x="777900" y="30607"/>
                </a:lnTo>
                <a:lnTo>
                  <a:pt x="777900" y="37338"/>
                </a:lnTo>
                <a:lnTo>
                  <a:pt x="774331" y="37338"/>
                </a:lnTo>
                <a:lnTo>
                  <a:pt x="774331" y="33909"/>
                </a:lnTo>
                <a:lnTo>
                  <a:pt x="774331" y="30607"/>
                </a:lnTo>
                <a:lnTo>
                  <a:pt x="776109" y="30607"/>
                </a:lnTo>
                <a:lnTo>
                  <a:pt x="774331" y="28841"/>
                </a:lnTo>
                <a:lnTo>
                  <a:pt x="774331" y="27178"/>
                </a:lnTo>
                <a:lnTo>
                  <a:pt x="777900" y="28829"/>
                </a:lnTo>
                <a:lnTo>
                  <a:pt x="777900" y="23749"/>
                </a:lnTo>
                <a:lnTo>
                  <a:pt x="774331" y="23749"/>
                </a:lnTo>
                <a:lnTo>
                  <a:pt x="774331" y="22098"/>
                </a:lnTo>
                <a:lnTo>
                  <a:pt x="772541" y="20320"/>
                </a:lnTo>
                <a:lnTo>
                  <a:pt x="770763" y="20320"/>
                </a:lnTo>
                <a:lnTo>
                  <a:pt x="768972" y="18669"/>
                </a:lnTo>
                <a:lnTo>
                  <a:pt x="768972" y="15240"/>
                </a:lnTo>
                <a:lnTo>
                  <a:pt x="765403" y="15240"/>
                </a:lnTo>
                <a:lnTo>
                  <a:pt x="765403" y="30607"/>
                </a:lnTo>
                <a:lnTo>
                  <a:pt x="765403" y="33909"/>
                </a:lnTo>
                <a:lnTo>
                  <a:pt x="761834" y="33909"/>
                </a:lnTo>
                <a:lnTo>
                  <a:pt x="761847" y="32258"/>
                </a:lnTo>
                <a:lnTo>
                  <a:pt x="763625" y="30607"/>
                </a:lnTo>
                <a:lnTo>
                  <a:pt x="765403" y="30607"/>
                </a:lnTo>
                <a:lnTo>
                  <a:pt x="765403" y="15240"/>
                </a:lnTo>
                <a:lnTo>
                  <a:pt x="761834" y="15240"/>
                </a:lnTo>
                <a:lnTo>
                  <a:pt x="761834" y="18669"/>
                </a:lnTo>
                <a:lnTo>
                  <a:pt x="752932" y="18669"/>
                </a:lnTo>
                <a:lnTo>
                  <a:pt x="752932" y="16891"/>
                </a:lnTo>
                <a:lnTo>
                  <a:pt x="752919" y="18669"/>
                </a:lnTo>
                <a:lnTo>
                  <a:pt x="749363" y="18669"/>
                </a:lnTo>
                <a:lnTo>
                  <a:pt x="749363" y="15240"/>
                </a:lnTo>
                <a:lnTo>
                  <a:pt x="745794" y="15240"/>
                </a:lnTo>
                <a:lnTo>
                  <a:pt x="745794" y="11811"/>
                </a:lnTo>
                <a:lnTo>
                  <a:pt x="744004" y="11811"/>
                </a:lnTo>
                <a:lnTo>
                  <a:pt x="742226" y="13589"/>
                </a:lnTo>
                <a:lnTo>
                  <a:pt x="738657" y="13589"/>
                </a:lnTo>
                <a:lnTo>
                  <a:pt x="738657" y="15240"/>
                </a:lnTo>
                <a:lnTo>
                  <a:pt x="733310" y="15240"/>
                </a:lnTo>
                <a:lnTo>
                  <a:pt x="731520" y="13589"/>
                </a:lnTo>
                <a:lnTo>
                  <a:pt x="731520" y="11811"/>
                </a:lnTo>
                <a:lnTo>
                  <a:pt x="727951" y="11811"/>
                </a:lnTo>
                <a:lnTo>
                  <a:pt x="726173" y="13589"/>
                </a:lnTo>
                <a:lnTo>
                  <a:pt x="726173" y="16891"/>
                </a:lnTo>
                <a:lnTo>
                  <a:pt x="729742" y="16891"/>
                </a:lnTo>
                <a:lnTo>
                  <a:pt x="729742" y="20320"/>
                </a:lnTo>
                <a:lnTo>
                  <a:pt x="722604" y="20320"/>
                </a:lnTo>
                <a:lnTo>
                  <a:pt x="720813" y="18669"/>
                </a:lnTo>
                <a:lnTo>
                  <a:pt x="720813" y="16891"/>
                </a:lnTo>
                <a:lnTo>
                  <a:pt x="720813" y="13589"/>
                </a:lnTo>
                <a:lnTo>
                  <a:pt x="719035" y="13589"/>
                </a:lnTo>
                <a:lnTo>
                  <a:pt x="719035" y="11811"/>
                </a:lnTo>
                <a:lnTo>
                  <a:pt x="715467" y="11811"/>
                </a:lnTo>
                <a:lnTo>
                  <a:pt x="715467" y="16891"/>
                </a:lnTo>
                <a:lnTo>
                  <a:pt x="715454" y="22098"/>
                </a:lnTo>
                <a:lnTo>
                  <a:pt x="715454" y="27178"/>
                </a:lnTo>
                <a:lnTo>
                  <a:pt x="711885" y="27178"/>
                </a:lnTo>
                <a:lnTo>
                  <a:pt x="710095" y="28829"/>
                </a:lnTo>
                <a:lnTo>
                  <a:pt x="710095" y="32258"/>
                </a:lnTo>
                <a:lnTo>
                  <a:pt x="706526" y="32258"/>
                </a:lnTo>
                <a:lnTo>
                  <a:pt x="706526" y="25400"/>
                </a:lnTo>
                <a:lnTo>
                  <a:pt x="711885" y="25400"/>
                </a:lnTo>
                <a:lnTo>
                  <a:pt x="713663" y="22098"/>
                </a:lnTo>
                <a:lnTo>
                  <a:pt x="715454" y="22098"/>
                </a:lnTo>
                <a:lnTo>
                  <a:pt x="715454" y="16891"/>
                </a:lnTo>
                <a:lnTo>
                  <a:pt x="710107" y="16891"/>
                </a:lnTo>
                <a:lnTo>
                  <a:pt x="710107" y="13589"/>
                </a:lnTo>
                <a:lnTo>
                  <a:pt x="708329" y="13589"/>
                </a:lnTo>
                <a:lnTo>
                  <a:pt x="706539" y="15240"/>
                </a:lnTo>
                <a:lnTo>
                  <a:pt x="706539" y="16891"/>
                </a:lnTo>
                <a:lnTo>
                  <a:pt x="702970" y="16891"/>
                </a:lnTo>
                <a:lnTo>
                  <a:pt x="702970" y="15240"/>
                </a:lnTo>
                <a:lnTo>
                  <a:pt x="702970" y="11811"/>
                </a:lnTo>
                <a:lnTo>
                  <a:pt x="694055" y="11811"/>
                </a:lnTo>
                <a:lnTo>
                  <a:pt x="694055" y="15240"/>
                </a:lnTo>
                <a:lnTo>
                  <a:pt x="688695" y="15240"/>
                </a:lnTo>
                <a:lnTo>
                  <a:pt x="688695" y="35687"/>
                </a:lnTo>
                <a:lnTo>
                  <a:pt x="688695" y="39116"/>
                </a:lnTo>
                <a:lnTo>
                  <a:pt x="686904" y="39116"/>
                </a:lnTo>
                <a:lnTo>
                  <a:pt x="685126" y="37338"/>
                </a:lnTo>
                <a:lnTo>
                  <a:pt x="685126" y="35687"/>
                </a:lnTo>
                <a:lnTo>
                  <a:pt x="688695" y="35687"/>
                </a:lnTo>
                <a:lnTo>
                  <a:pt x="688695" y="15240"/>
                </a:lnTo>
                <a:lnTo>
                  <a:pt x="676211" y="15240"/>
                </a:lnTo>
                <a:lnTo>
                  <a:pt x="676211" y="13589"/>
                </a:lnTo>
                <a:lnTo>
                  <a:pt x="667283" y="13589"/>
                </a:lnTo>
                <a:lnTo>
                  <a:pt x="667283" y="39116"/>
                </a:lnTo>
                <a:lnTo>
                  <a:pt x="667283" y="42418"/>
                </a:lnTo>
                <a:lnTo>
                  <a:pt x="663714" y="42418"/>
                </a:lnTo>
                <a:lnTo>
                  <a:pt x="663714" y="39116"/>
                </a:lnTo>
                <a:lnTo>
                  <a:pt x="667283" y="39116"/>
                </a:lnTo>
                <a:lnTo>
                  <a:pt x="667283" y="13589"/>
                </a:lnTo>
                <a:lnTo>
                  <a:pt x="665505" y="13589"/>
                </a:lnTo>
                <a:lnTo>
                  <a:pt x="665505" y="15240"/>
                </a:lnTo>
                <a:lnTo>
                  <a:pt x="663727" y="15240"/>
                </a:lnTo>
                <a:lnTo>
                  <a:pt x="663727" y="11811"/>
                </a:lnTo>
                <a:lnTo>
                  <a:pt x="658368" y="11811"/>
                </a:lnTo>
                <a:lnTo>
                  <a:pt x="658368" y="13589"/>
                </a:lnTo>
                <a:lnTo>
                  <a:pt x="654799" y="13589"/>
                </a:lnTo>
                <a:lnTo>
                  <a:pt x="654799" y="15240"/>
                </a:lnTo>
                <a:lnTo>
                  <a:pt x="653021" y="16891"/>
                </a:lnTo>
                <a:lnTo>
                  <a:pt x="653021" y="18669"/>
                </a:lnTo>
                <a:lnTo>
                  <a:pt x="649452" y="18669"/>
                </a:lnTo>
                <a:lnTo>
                  <a:pt x="649452" y="16891"/>
                </a:lnTo>
                <a:lnTo>
                  <a:pt x="638746" y="16891"/>
                </a:lnTo>
                <a:lnTo>
                  <a:pt x="638746" y="15240"/>
                </a:lnTo>
                <a:lnTo>
                  <a:pt x="638733" y="23749"/>
                </a:lnTo>
                <a:lnTo>
                  <a:pt x="638733" y="25400"/>
                </a:lnTo>
                <a:lnTo>
                  <a:pt x="636955" y="27178"/>
                </a:lnTo>
                <a:lnTo>
                  <a:pt x="633387" y="27178"/>
                </a:lnTo>
                <a:lnTo>
                  <a:pt x="633387" y="25400"/>
                </a:lnTo>
                <a:lnTo>
                  <a:pt x="633387" y="22098"/>
                </a:lnTo>
                <a:lnTo>
                  <a:pt x="636955" y="22098"/>
                </a:lnTo>
                <a:lnTo>
                  <a:pt x="638733" y="23749"/>
                </a:lnTo>
                <a:lnTo>
                  <a:pt x="638733" y="15240"/>
                </a:lnTo>
                <a:lnTo>
                  <a:pt x="636955" y="13589"/>
                </a:lnTo>
                <a:lnTo>
                  <a:pt x="631596" y="13589"/>
                </a:lnTo>
                <a:lnTo>
                  <a:pt x="631596" y="39116"/>
                </a:lnTo>
                <a:lnTo>
                  <a:pt x="626249" y="39116"/>
                </a:lnTo>
                <a:lnTo>
                  <a:pt x="626249" y="37338"/>
                </a:lnTo>
                <a:lnTo>
                  <a:pt x="626249" y="33909"/>
                </a:lnTo>
                <a:lnTo>
                  <a:pt x="628027" y="33909"/>
                </a:lnTo>
                <a:lnTo>
                  <a:pt x="628027" y="35687"/>
                </a:lnTo>
                <a:lnTo>
                  <a:pt x="629818" y="35687"/>
                </a:lnTo>
                <a:lnTo>
                  <a:pt x="629831" y="37350"/>
                </a:lnTo>
                <a:lnTo>
                  <a:pt x="631596" y="39116"/>
                </a:lnTo>
                <a:lnTo>
                  <a:pt x="631596" y="13589"/>
                </a:lnTo>
                <a:lnTo>
                  <a:pt x="622693" y="13589"/>
                </a:lnTo>
                <a:lnTo>
                  <a:pt x="620903" y="15240"/>
                </a:lnTo>
                <a:lnTo>
                  <a:pt x="620903" y="16891"/>
                </a:lnTo>
                <a:lnTo>
                  <a:pt x="617334" y="16891"/>
                </a:lnTo>
                <a:lnTo>
                  <a:pt x="617334" y="15240"/>
                </a:lnTo>
                <a:lnTo>
                  <a:pt x="617334" y="11811"/>
                </a:lnTo>
                <a:lnTo>
                  <a:pt x="615543" y="11811"/>
                </a:lnTo>
                <a:lnTo>
                  <a:pt x="615543" y="23749"/>
                </a:lnTo>
                <a:lnTo>
                  <a:pt x="613752" y="25400"/>
                </a:lnTo>
                <a:lnTo>
                  <a:pt x="611974" y="25400"/>
                </a:lnTo>
                <a:lnTo>
                  <a:pt x="611974" y="22098"/>
                </a:lnTo>
                <a:lnTo>
                  <a:pt x="613752" y="22098"/>
                </a:lnTo>
                <a:lnTo>
                  <a:pt x="615543" y="23749"/>
                </a:lnTo>
                <a:lnTo>
                  <a:pt x="615543" y="11811"/>
                </a:lnTo>
                <a:lnTo>
                  <a:pt x="604850" y="11811"/>
                </a:lnTo>
                <a:lnTo>
                  <a:pt x="604850" y="15240"/>
                </a:lnTo>
                <a:lnTo>
                  <a:pt x="603059" y="15240"/>
                </a:lnTo>
                <a:lnTo>
                  <a:pt x="603059" y="11811"/>
                </a:lnTo>
                <a:lnTo>
                  <a:pt x="594131" y="11811"/>
                </a:lnTo>
                <a:lnTo>
                  <a:pt x="594131" y="20320"/>
                </a:lnTo>
                <a:lnTo>
                  <a:pt x="594131" y="25400"/>
                </a:lnTo>
                <a:lnTo>
                  <a:pt x="592353" y="25400"/>
                </a:lnTo>
                <a:lnTo>
                  <a:pt x="590562" y="23749"/>
                </a:lnTo>
                <a:lnTo>
                  <a:pt x="590562" y="28829"/>
                </a:lnTo>
                <a:lnTo>
                  <a:pt x="590562" y="30607"/>
                </a:lnTo>
                <a:lnTo>
                  <a:pt x="588784" y="30607"/>
                </a:lnTo>
                <a:lnTo>
                  <a:pt x="590562" y="32258"/>
                </a:lnTo>
                <a:lnTo>
                  <a:pt x="588784" y="32258"/>
                </a:lnTo>
                <a:lnTo>
                  <a:pt x="588784" y="30607"/>
                </a:lnTo>
                <a:lnTo>
                  <a:pt x="588784" y="27178"/>
                </a:lnTo>
                <a:lnTo>
                  <a:pt x="590562" y="28829"/>
                </a:lnTo>
                <a:lnTo>
                  <a:pt x="590562" y="23749"/>
                </a:lnTo>
                <a:lnTo>
                  <a:pt x="588784" y="22098"/>
                </a:lnTo>
                <a:lnTo>
                  <a:pt x="588784" y="20320"/>
                </a:lnTo>
                <a:lnTo>
                  <a:pt x="594131" y="20320"/>
                </a:lnTo>
                <a:lnTo>
                  <a:pt x="594131" y="11811"/>
                </a:lnTo>
                <a:lnTo>
                  <a:pt x="590575" y="11811"/>
                </a:lnTo>
                <a:lnTo>
                  <a:pt x="590575" y="18669"/>
                </a:lnTo>
                <a:lnTo>
                  <a:pt x="587006" y="18669"/>
                </a:lnTo>
                <a:lnTo>
                  <a:pt x="587006" y="11811"/>
                </a:lnTo>
                <a:lnTo>
                  <a:pt x="581647" y="11811"/>
                </a:lnTo>
                <a:lnTo>
                  <a:pt x="581647" y="27178"/>
                </a:lnTo>
                <a:lnTo>
                  <a:pt x="581647" y="30607"/>
                </a:lnTo>
                <a:lnTo>
                  <a:pt x="578078" y="30607"/>
                </a:lnTo>
                <a:lnTo>
                  <a:pt x="578078" y="28829"/>
                </a:lnTo>
                <a:lnTo>
                  <a:pt x="578078" y="27178"/>
                </a:lnTo>
                <a:lnTo>
                  <a:pt x="581647" y="27178"/>
                </a:lnTo>
                <a:lnTo>
                  <a:pt x="581647" y="11811"/>
                </a:lnTo>
                <a:lnTo>
                  <a:pt x="574509" y="11811"/>
                </a:lnTo>
                <a:lnTo>
                  <a:pt x="574509" y="32258"/>
                </a:lnTo>
                <a:lnTo>
                  <a:pt x="572719" y="33909"/>
                </a:lnTo>
                <a:lnTo>
                  <a:pt x="569150" y="33909"/>
                </a:lnTo>
                <a:lnTo>
                  <a:pt x="569150" y="30607"/>
                </a:lnTo>
                <a:lnTo>
                  <a:pt x="570941" y="30607"/>
                </a:lnTo>
                <a:lnTo>
                  <a:pt x="572719" y="32258"/>
                </a:lnTo>
                <a:lnTo>
                  <a:pt x="574509" y="32258"/>
                </a:lnTo>
                <a:lnTo>
                  <a:pt x="574509" y="11811"/>
                </a:lnTo>
                <a:lnTo>
                  <a:pt x="570941" y="13589"/>
                </a:lnTo>
                <a:lnTo>
                  <a:pt x="569163" y="15240"/>
                </a:lnTo>
                <a:lnTo>
                  <a:pt x="569163" y="16891"/>
                </a:lnTo>
                <a:lnTo>
                  <a:pt x="565594" y="16891"/>
                </a:lnTo>
                <a:lnTo>
                  <a:pt x="565594" y="11811"/>
                </a:lnTo>
                <a:lnTo>
                  <a:pt x="551319" y="11811"/>
                </a:lnTo>
                <a:lnTo>
                  <a:pt x="551319" y="16891"/>
                </a:lnTo>
                <a:lnTo>
                  <a:pt x="549541" y="16891"/>
                </a:lnTo>
                <a:lnTo>
                  <a:pt x="547751" y="18669"/>
                </a:lnTo>
                <a:lnTo>
                  <a:pt x="545973" y="18669"/>
                </a:lnTo>
                <a:lnTo>
                  <a:pt x="545973" y="13589"/>
                </a:lnTo>
                <a:lnTo>
                  <a:pt x="537044" y="13589"/>
                </a:lnTo>
                <a:lnTo>
                  <a:pt x="537044" y="22098"/>
                </a:lnTo>
                <a:lnTo>
                  <a:pt x="538835" y="23749"/>
                </a:lnTo>
                <a:lnTo>
                  <a:pt x="540613" y="23749"/>
                </a:lnTo>
                <a:lnTo>
                  <a:pt x="540613" y="27178"/>
                </a:lnTo>
                <a:lnTo>
                  <a:pt x="538835" y="28829"/>
                </a:lnTo>
                <a:lnTo>
                  <a:pt x="533476" y="28829"/>
                </a:lnTo>
                <a:lnTo>
                  <a:pt x="533476" y="27178"/>
                </a:lnTo>
                <a:lnTo>
                  <a:pt x="533476" y="22098"/>
                </a:lnTo>
                <a:lnTo>
                  <a:pt x="528129" y="22098"/>
                </a:lnTo>
                <a:lnTo>
                  <a:pt x="528129" y="20320"/>
                </a:lnTo>
                <a:lnTo>
                  <a:pt x="528129" y="18669"/>
                </a:lnTo>
                <a:lnTo>
                  <a:pt x="526338" y="16891"/>
                </a:lnTo>
                <a:lnTo>
                  <a:pt x="522770" y="16891"/>
                </a:lnTo>
                <a:lnTo>
                  <a:pt x="522770" y="20320"/>
                </a:lnTo>
                <a:lnTo>
                  <a:pt x="520979" y="20320"/>
                </a:lnTo>
                <a:lnTo>
                  <a:pt x="520979" y="27178"/>
                </a:lnTo>
                <a:lnTo>
                  <a:pt x="520979" y="30607"/>
                </a:lnTo>
                <a:lnTo>
                  <a:pt x="519201" y="30607"/>
                </a:lnTo>
                <a:lnTo>
                  <a:pt x="517423" y="28841"/>
                </a:lnTo>
                <a:lnTo>
                  <a:pt x="508495" y="28841"/>
                </a:lnTo>
                <a:lnTo>
                  <a:pt x="508495" y="35687"/>
                </a:lnTo>
                <a:lnTo>
                  <a:pt x="506704" y="37338"/>
                </a:lnTo>
                <a:lnTo>
                  <a:pt x="504926" y="37338"/>
                </a:lnTo>
                <a:lnTo>
                  <a:pt x="504926" y="35687"/>
                </a:lnTo>
                <a:lnTo>
                  <a:pt x="506704" y="33909"/>
                </a:lnTo>
                <a:lnTo>
                  <a:pt x="508495" y="35687"/>
                </a:lnTo>
                <a:lnTo>
                  <a:pt x="508495" y="28841"/>
                </a:lnTo>
                <a:lnTo>
                  <a:pt x="497789" y="28829"/>
                </a:lnTo>
                <a:lnTo>
                  <a:pt x="497789" y="25400"/>
                </a:lnTo>
                <a:lnTo>
                  <a:pt x="499579" y="25400"/>
                </a:lnTo>
                <a:lnTo>
                  <a:pt x="499579" y="27178"/>
                </a:lnTo>
                <a:lnTo>
                  <a:pt x="501357" y="27178"/>
                </a:lnTo>
                <a:lnTo>
                  <a:pt x="501357" y="28829"/>
                </a:lnTo>
                <a:lnTo>
                  <a:pt x="517410" y="28829"/>
                </a:lnTo>
                <a:lnTo>
                  <a:pt x="517410" y="27178"/>
                </a:lnTo>
                <a:lnTo>
                  <a:pt x="520979" y="27178"/>
                </a:lnTo>
                <a:lnTo>
                  <a:pt x="520979" y="20320"/>
                </a:lnTo>
                <a:lnTo>
                  <a:pt x="519201" y="20320"/>
                </a:lnTo>
                <a:lnTo>
                  <a:pt x="519201" y="16891"/>
                </a:lnTo>
                <a:lnTo>
                  <a:pt x="488873" y="16891"/>
                </a:lnTo>
                <a:lnTo>
                  <a:pt x="488873" y="25400"/>
                </a:lnTo>
                <a:lnTo>
                  <a:pt x="488861" y="28841"/>
                </a:lnTo>
                <a:lnTo>
                  <a:pt x="487083" y="30607"/>
                </a:lnTo>
                <a:lnTo>
                  <a:pt x="485305" y="30607"/>
                </a:lnTo>
                <a:lnTo>
                  <a:pt x="485305" y="27178"/>
                </a:lnTo>
                <a:lnTo>
                  <a:pt x="485305" y="25400"/>
                </a:lnTo>
                <a:lnTo>
                  <a:pt x="488873" y="25400"/>
                </a:lnTo>
                <a:lnTo>
                  <a:pt x="488873" y="16891"/>
                </a:lnTo>
                <a:lnTo>
                  <a:pt x="483527" y="16891"/>
                </a:lnTo>
                <a:lnTo>
                  <a:pt x="483527" y="15240"/>
                </a:lnTo>
                <a:lnTo>
                  <a:pt x="476389" y="15240"/>
                </a:lnTo>
                <a:lnTo>
                  <a:pt x="474599" y="16891"/>
                </a:lnTo>
                <a:lnTo>
                  <a:pt x="474599" y="18669"/>
                </a:lnTo>
                <a:lnTo>
                  <a:pt x="478167" y="18669"/>
                </a:lnTo>
                <a:lnTo>
                  <a:pt x="478167" y="22098"/>
                </a:lnTo>
                <a:lnTo>
                  <a:pt x="474599" y="22098"/>
                </a:lnTo>
                <a:lnTo>
                  <a:pt x="474599" y="18669"/>
                </a:lnTo>
                <a:lnTo>
                  <a:pt x="472821" y="16891"/>
                </a:lnTo>
                <a:lnTo>
                  <a:pt x="471030" y="16891"/>
                </a:lnTo>
                <a:lnTo>
                  <a:pt x="469252" y="15240"/>
                </a:lnTo>
                <a:lnTo>
                  <a:pt x="469252" y="13589"/>
                </a:lnTo>
                <a:lnTo>
                  <a:pt x="467461" y="13589"/>
                </a:lnTo>
                <a:lnTo>
                  <a:pt x="465683" y="15240"/>
                </a:lnTo>
                <a:lnTo>
                  <a:pt x="465683" y="16891"/>
                </a:lnTo>
                <a:lnTo>
                  <a:pt x="465670" y="28829"/>
                </a:lnTo>
                <a:lnTo>
                  <a:pt x="463892" y="30607"/>
                </a:lnTo>
                <a:lnTo>
                  <a:pt x="462102" y="28829"/>
                </a:lnTo>
                <a:lnTo>
                  <a:pt x="463892" y="27178"/>
                </a:lnTo>
                <a:lnTo>
                  <a:pt x="465670" y="28829"/>
                </a:lnTo>
                <a:lnTo>
                  <a:pt x="465670" y="16891"/>
                </a:lnTo>
                <a:lnTo>
                  <a:pt x="460324" y="16891"/>
                </a:lnTo>
                <a:lnTo>
                  <a:pt x="460324" y="15240"/>
                </a:lnTo>
                <a:lnTo>
                  <a:pt x="458546" y="15240"/>
                </a:lnTo>
                <a:lnTo>
                  <a:pt x="456755" y="13589"/>
                </a:lnTo>
                <a:lnTo>
                  <a:pt x="456755" y="18669"/>
                </a:lnTo>
                <a:lnTo>
                  <a:pt x="444271" y="18669"/>
                </a:lnTo>
                <a:lnTo>
                  <a:pt x="442480" y="20320"/>
                </a:lnTo>
                <a:lnTo>
                  <a:pt x="442480" y="22098"/>
                </a:lnTo>
                <a:lnTo>
                  <a:pt x="438924" y="22098"/>
                </a:lnTo>
                <a:lnTo>
                  <a:pt x="438924" y="16891"/>
                </a:lnTo>
                <a:lnTo>
                  <a:pt x="435343" y="16891"/>
                </a:lnTo>
                <a:lnTo>
                  <a:pt x="435343" y="22098"/>
                </a:lnTo>
                <a:lnTo>
                  <a:pt x="435343" y="25400"/>
                </a:lnTo>
                <a:lnTo>
                  <a:pt x="433565" y="25400"/>
                </a:lnTo>
                <a:lnTo>
                  <a:pt x="431774" y="23749"/>
                </a:lnTo>
                <a:lnTo>
                  <a:pt x="429996" y="23749"/>
                </a:lnTo>
                <a:lnTo>
                  <a:pt x="429996" y="22098"/>
                </a:lnTo>
                <a:lnTo>
                  <a:pt x="435343" y="22098"/>
                </a:lnTo>
                <a:lnTo>
                  <a:pt x="435343" y="16891"/>
                </a:lnTo>
                <a:lnTo>
                  <a:pt x="424649" y="16891"/>
                </a:lnTo>
                <a:lnTo>
                  <a:pt x="424649" y="20320"/>
                </a:lnTo>
                <a:lnTo>
                  <a:pt x="422859" y="20320"/>
                </a:lnTo>
                <a:lnTo>
                  <a:pt x="421081" y="18669"/>
                </a:lnTo>
                <a:lnTo>
                  <a:pt x="421081" y="11811"/>
                </a:lnTo>
                <a:lnTo>
                  <a:pt x="413931" y="11811"/>
                </a:lnTo>
                <a:lnTo>
                  <a:pt x="413931" y="27178"/>
                </a:lnTo>
                <a:lnTo>
                  <a:pt x="413931" y="30607"/>
                </a:lnTo>
                <a:lnTo>
                  <a:pt x="410362" y="30607"/>
                </a:lnTo>
                <a:lnTo>
                  <a:pt x="410362" y="27178"/>
                </a:lnTo>
                <a:lnTo>
                  <a:pt x="413931" y="27178"/>
                </a:lnTo>
                <a:lnTo>
                  <a:pt x="413931" y="11811"/>
                </a:lnTo>
                <a:lnTo>
                  <a:pt x="412153" y="11811"/>
                </a:lnTo>
                <a:lnTo>
                  <a:pt x="412153" y="15240"/>
                </a:lnTo>
                <a:lnTo>
                  <a:pt x="406793" y="15240"/>
                </a:lnTo>
                <a:lnTo>
                  <a:pt x="406793" y="28829"/>
                </a:lnTo>
                <a:lnTo>
                  <a:pt x="405015" y="30607"/>
                </a:lnTo>
                <a:lnTo>
                  <a:pt x="403237" y="30607"/>
                </a:lnTo>
                <a:lnTo>
                  <a:pt x="403237" y="27178"/>
                </a:lnTo>
                <a:lnTo>
                  <a:pt x="405015" y="27178"/>
                </a:lnTo>
                <a:lnTo>
                  <a:pt x="406793" y="28829"/>
                </a:lnTo>
                <a:lnTo>
                  <a:pt x="406793" y="15240"/>
                </a:lnTo>
                <a:lnTo>
                  <a:pt x="403237" y="15240"/>
                </a:lnTo>
                <a:lnTo>
                  <a:pt x="403237" y="20320"/>
                </a:lnTo>
                <a:lnTo>
                  <a:pt x="397878" y="20320"/>
                </a:lnTo>
                <a:lnTo>
                  <a:pt x="397878" y="30607"/>
                </a:lnTo>
                <a:lnTo>
                  <a:pt x="397878" y="33909"/>
                </a:lnTo>
                <a:lnTo>
                  <a:pt x="394309" y="33909"/>
                </a:lnTo>
                <a:lnTo>
                  <a:pt x="394309" y="32258"/>
                </a:lnTo>
                <a:lnTo>
                  <a:pt x="394309" y="30607"/>
                </a:lnTo>
                <a:lnTo>
                  <a:pt x="397878" y="30607"/>
                </a:lnTo>
                <a:lnTo>
                  <a:pt x="397878" y="20320"/>
                </a:lnTo>
                <a:lnTo>
                  <a:pt x="396100" y="20320"/>
                </a:lnTo>
                <a:lnTo>
                  <a:pt x="394309" y="18669"/>
                </a:lnTo>
                <a:lnTo>
                  <a:pt x="394309" y="15240"/>
                </a:lnTo>
                <a:lnTo>
                  <a:pt x="376478" y="15240"/>
                </a:lnTo>
                <a:lnTo>
                  <a:pt x="376478" y="20320"/>
                </a:lnTo>
                <a:lnTo>
                  <a:pt x="376466" y="25400"/>
                </a:lnTo>
                <a:lnTo>
                  <a:pt x="376466" y="32258"/>
                </a:lnTo>
                <a:lnTo>
                  <a:pt x="372897" y="32258"/>
                </a:lnTo>
                <a:lnTo>
                  <a:pt x="372897" y="25400"/>
                </a:lnTo>
                <a:lnTo>
                  <a:pt x="376466" y="25400"/>
                </a:lnTo>
                <a:lnTo>
                  <a:pt x="376466" y="20320"/>
                </a:lnTo>
                <a:lnTo>
                  <a:pt x="374688" y="20320"/>
                </a:lnTo>
                <a:lnTo>
                  <a:pt x="374688" y="22098"/>
                </a:lnTo>
                <a:lnTo>
                  <a:pt x="372910" y="23749"/>
                </a:lnTo>
                <a:lnTo>
                  <a:pt x="369328" y="23749"/>
                </a:lnTo>
                <a:lnTo>
                  <a:pt x="369328" y="40767"/>
                </a:lnTo>
                <a:lnTo>
                  <a:pt x="369328" y="45847"/>
                </a:lnTo>
                <a:lnTo>
                  <a:pt x="360413" y="45847"/>
                </a:lnTo>
                <a:lnTo>
                  <a:pt x="360413" y="44196"/>
                </a:lnTo>
                <a:lnTo>
                  <a:pt x="360413" y="42418"/>
                </a:lnTo>
                <a:lnTo>
                  <a:pt x="365760" y="42418"/>
                </a:lnTo>
                <a:lnTo>
                  <a:pt x="367550" y="40767"/>
                </a:lnTo>
                <a:lnTo>
                  <a:pt x="369328" y="40767"/>
                </a:lnTo>
                <a:lnTo>
                  <a:pt x="369328" y="23749"/>
                </a:lnTo>
                <a:lnTo>
                  <a:pt x="367550" y="23749"/>
                </a:lnTo>
                <a:lnTo>
                  <a:pt x="367550" y="22098"/>
                </a:lnTo>
                <a:lnTo>
                  <a:pt x="367550" y="20320"/>
                </a:lnTo>
                <a:lnTo>
                  <a:pt x="362204" y="20320"/>
                </a:lnTo>
                <a:lnTo>
                  <a:pt x="362204" y="18669"/>
                </a:lnTo>
                <a:lnTo>
                  <a:pt x="360413" y="16891"/>
                </a:lnTo>
                <a:lnTo>
                  <a:pt x="324726" y="16891"/>
                </a:lnTo>
                <a:lnTo>
                  <a:pt x="324726" y="27178"/>
                </a:lnTo>
                <a:lnTo>
                  <a:pt x="324726" y="28841"/>
                </a:lnTo>
                <a:lnTo>
                  <a:pt x="322948" y="30607"/>
                </a:lnTo>
                <a:lnTo>
                  <a:pt x="321170" y="28841"/>
                </a:lnTo>
                <a:lnTo>
                  <a:pt x="321157" y="27178"/>
                </a:lnTo>
                <a:lnTo>
                  <a:pt x="324726" y="27178"/>
                </a:lnTo>
                <a:lnTo>
                  <a:pt x="324726" y="16891"/>
                </a:lnTo>
                <a:lnTo>
                  <a:pt x="322948" y="16891"/>
                </a:lnTo>
                <a:lnTo>
                  <a:pt x="322948" y="18669"/>
                </a:lnTo>
                <a:lnTo>
                  <a:pt x="321170" y="18669"/>
                </a:lnTo>
                <a:lnTo>
                  <a:pt x="321170" y="16891"/>
                </a:lnTo>
                <a:lnTo>
                  <a:pt x="319379" y="15240"/>
                </a:lnTo>
                <a:lnTo>
                  <a:pt x="317601" y="15240"/>
                </a:lnTo>
                <a:lnTo>
                  <a:pt x="315810" y="16891"/>
                </a:lnTo>
                <a:lnTo>
                  <a:pt x="315810" y="22098"/>
                </a:lnTo>
                <a:lnTo>
                  <a:pt x="312242" y="22098"/>
                </a:lnTo>
                <a:lnTo>
                  <a:pt x="312242" y="18669"/>
                </a:lnTo>
                <a:lnTo>
                  <a:pt x="310464" y="16891"/>
                </a:lnTo>
                <a:lnTo>
                  <a:pt x="308673" y="16891"/>
                </a:lnTo>
                <a:lnTo>
                  <a:pt x="306895" y="15240"/>
                </a:lnTo>
                <a:lnTo>
                  <a:pt x="306895" y="13589"/>
                </a:lnTo>
                <a:lnTo>
                  <a:pt x="297967" y="13589"/>
                </a:lnTo>
                <a:lnTo>
                  <a:pt x="297967" y="16891"/>
                </a:lnTo>
                <a:lnTo>
                  <a:pt x="296189" y="18669"/>
                </a:lnTo>
                <a:lnTo>
                  <a:pt x="296189" y="30607"/>
                </a:lnTo>
                <a:lnTo>
                  <a:pt x="296189" y="32258"/>
                </a:lnTo>
                <a:lnTo>
                  <a:pt x="294398" y="32258"/>
                </a:lnTo>
                <a:lnTo>
                  <a:pt x="294398" y="33083"/>
                </a:lnTo>
                <a:lnTo>
                  <a:pt x="292620" y="33909"/>
                </a:lnTo>
                <a:lnTo>
                  <a:pt x="292620" y="30607"/>
                </a:lnTo>
                <a:lnTo>
                  <a:pt x="296189" y="30607"/>
                </a:lnTo>
                <a:lnTo>
                  <a:pt x="296189" y="18669"/>
                </a:lnTo>
                <a:lnTo>
                  <a:pt x="292620" y="18669"/>
                </a:lnTo>
                <a:lnTo>
                  <a:pt x="292620" y="25400"/>
                </a:lnTo>
                <a:lnTo>
                  <a:pt x="289052" y="25400"/>
                </a:lnTo>
                <a:lnTo>
                  <a:pt x="289052" y="20320"/>
                </a:lnTo>
                <a:lnTo>
                  <a:pt x="289052" y="18669"/>
                </a:lnTo>
                <a:lnTo>
                  <a:pt x="287261" y="18669"/>
                </a:lnTo>
                <a:lnTo>
                  <a:pt x="285483" y="16891"/>
                </a:lnTo>
                <a:lnTo>
                  <a:pt x="285483" y="15240"/>
                </a:lnTo>
                <a:lnTo>
                  <a:pt x="283692" y="13589"/>
                </a:lnTo>
                <a:lnTo>
                  <a:pt x="281914" y="13589"/>
                </a:lnTo>
                <a:lnTo>
                  <a:pt x="281914" y="18669"/>
                </a:lnTo>
                <a:lnTo>
                  <a:pt x="276555" y="18669"/>
                </a:lnTo>
                <a:lnTo>
                  <a:pt x="276555" y="20320"/>
                </a:lnTo>
                <a:lnTo>
                  <a:pt x="276555" y="25400"/>
                </a:lnTo>
                <a:lnTo>
                  <a:pt x="274777" y="25400"/>
                </a:lnTo>
                <a:lnTo>
                  <a:pt x="274777" y="23749"/>
                </a:lnTo>
                <a:lnTo>
                  <a:pt x="271208" y="20320"/>
                </a:lnTo>
                <a:lnTo>
                  <a:pt x="276555" y="20320"/>
                </a:lnTo>
                <a:lnTo>
                  <a:pt x="276555" y="18669"/>
                </a:lnTo>
                <a:lnTo>
                  <a:pt x="269417" y="18669"/>
                </a:lnTo>
                <a:lnTo>
                  <a:pt x="269417" y="35687"/>
                </a:lnTo>
                <a:lnTo>
                  <a:pt x="267639" y="37338"/>
                </a:lnTo>
                <a:lnTo>
                  <a:pt x="265849" y="37338"/>
                </a:lnTo>
                <a:lnTo>
                  <a:pt x="265849" y="35687"/>
                </a:lnTo>
                <a:lnTo>
                  <a:pt x="269417" y="35687"/>
                </a:lnTo>
                <a:lnTo>
                  <a:pt x="269417" y="18669"/>
                </a:lnTo>
                <a:lnTo>
                  <a:pt x="265861" y="18669"/>
                </a:lnTo>
                <a:lnTo>
                  <a:pt x="265861" y="15240"/>
                </a:lnTo>
                <a:lnTo>
                  <a:pt x="264071" y="15240"/>
                </a:lnTo>
                <a:lnTo>
                  <a:pt x="264071" y="18669"/>
                </a:lnTo>
                <a:lnTo>
                  <a:pt x="262293" y="20320"/>
                </a:lnTo>
                <a:lnTo>
                  <a:pt x="262293" y="23749"/>
                </a:lnTo>
                <a:lnTo>
                  <a:pt x="258724" y="23749"/>
                </a:lnTo>
                <a:lnTo>
                  <a:pt x="258724" y="20320"/>
                </a:lnTo>
                <a:lnTo>
                  <a:pt x="253365" y="20320"/>
                </a:lnTo>
                <a:lnTo>
                  <a:pt x="253365" y="23749"/>
                </a:lnTo>
                <a:lnTo>
                  <a:pt x="249783" y="23749"/>
                </a:lnTo>
                <a:lnTo>
                  <a:pt x="249783" y="27178"/>
                </a:lnTo>
                <a:lnTo>
                  <a:pt x="237299" y="27178"/>
                </a:lnTo>
                <a:lnTo>
                  <a:pt x="237299" y="23749"/>
                </a:lnTo>
                <a:lnTo>
                  <a:pt x="237299" y="22098"/>
                </a:lnTo>
                <a:lnTo>
                  <a:pt x="237299" y="19608"/>
                </a:lnTo>
                <a:lnTo>
                  <a:pt x="240880" y="18973"/>
                </a:lnTo>
                <a:lnTo>
                  <a:pt x="240880" y="18669"/>
                </a:lnTo>
                <a:lnTo>
                  <a:pt x="237299" y="18669"/>
                </a:lnTo>
                <a:lnTo>
                  <a:pt x="237299" y="15240"/>
                </a:lnTo>
                <a:lnTo>
                  <a:pt x="235521" y="15240"/>
                </a:lnTo>
                <a:lnTo>
                  <a:pt x="235521" y="35687"/>
                </a:lnTo>
                <a:lnTo>
                  <a:pt x="235521" y="37338"/>
                </a:lnTo>
                <a:lnTo>
                  <a:pt x="233743" y="37338"/>
                </a:lnTo>
                <a:lnTo>
                  <a:pt x="235521" y="35687"/>
                </a:lnTo>
                <a:lnTo>
                  <a:pt x="231952" y="37338"/>
                </a:lnTo>
                <a:lnTo>
                  <a:pt x="231952" y="35687"/>
                </a:lnTo>
                <a:lnTo>
                  <a:pt x="231952" y="33909"/>
                </a:lnTo>
                <a:lnTo>
                  <a:pt x="235521" y="35687"/>
                </a:lnTo>
                <a:lnTo>
                  <a:pt x="235521" y="15240"/>
                </a:lnTo>
                <a:lnTo>
                  <a:pt x="214109" y="15240"/>
                </a:lnTo>
                <a:lnTo>
                  <a:pt x="214109" y="27178"/>
                </a:lnTo>
                <a:lnTo>
                  <a:pt x="214109" y="30607"/>
                </a:lnTo>
                <a:lnTo>
                  <a:pt x="214109" y="45847"/>
                </a:lnTo>
                <a:lnTo>
                  <a:pt x="210540" y="45847"/>
                </a:lnTo>
                <a:lnTo>
                  <a:pt x="210540" y="42418"/>
                </a:lnTo>
                <a:lnTo>
                  <a:pt x="212331" y="42418"/>
                </a:lnTo>
                <a:lnTo>
                  <a:pt x="214109" y="45847"/>
                </a:lnTo>
                <a:lnTo>
                  <a:pt x="214109" y="30607"/>
                </a:lnTo>
                <a:lnTo>
                  <a:pt x="210540" y="30607"/>
                </a:lnTo>
                <a:lnTo>
                  <a:pt x="208775" y="28841"/>
                </a:lnTo>
                <a:lnTo>
                  <a:pt x="208762" y="27178"/>
                </a:lnTo>
                <a:lnTo>
                  <a:pt x="208762" y="37338"/>
                </a:lnTo>
                <a:lnTo>
                  <a:pt x="208762" y="39116"/>
                </a:lnTo>
                <a:lnTo>
                  <a:pt x="205193" y="39116"/>
                </a:lnTo>
                <a:lnTo>
                  <a:pt x="205193" y="37338"/>
                </a:lnTo>
                <a:lnTo>
                  <a:pt x="206971" y="35687"/>
                </a:lnTo>
                <a:lnTo>
                  <a:pt x="208762" y="37338"/>
                </a:lnTo>
                <a:lnTo>
                  <a:pt x="208762" y="27178"/>
                </a:lnTo>
                <a:lnTo>
                  <a:pt x="214109" y="27178"/>
                </a:lnTo>
                <a:lnTo>
                  <a:pt x="214109" y="15240"/>
                </a:lnTo>
                <a:lnTo>
                  <a:pt x="164160" y="15240"/>
                </a:lnTo>
                <a:lnTo>
                  <a:pt x="164160" y="30607"/>
                </a:lnTo>
                <a:lnTo>
                  <a:pt x="164160" y="33909"/>
                </a:lnTo>
                <a:lnTo>
                  <a:pt x="157022" y="33909"/>
                </a:lnTo>
                <a:lnTo>
                  <a:pt x="155232" y="32258"/>
                </a:lnTo>
                <a:lnTo>
                  <a:pt x="155232" y="30607"/>
                </a:lnTo>
                <a:lnTo>
                  <a:pt x="153454" y="30607"/>
                </a:lnTo>
                <a:lnTo>
                  <a:pt x="151676" y="32258"/>
                </a:lnTo>
                <a:lnTo>
                  <a:pt x="149885" y="32258"/>
                </a:lnTo>
                <a:lnTo>
                  <a:pt x="149885" y="30607"/>
                </a:lnTo>
                <a:lnTo>
                  <a:pt x="149885" y="27178"/>
                </a:lnTo>
                <a:lnTo>
                  <a:pt x="155232" y="27178"/>
                </a:lnTo>
                <a:lnTo>
                  <a:pt x="155232" y="30607"/>
                </a:lnTo>
                <a:lnTo>
                  <a:pt x="164160" y="30607"/>
                </a:lnTo>
                <a:lnTo>
                  <a:pt x="164160" y="15240"/>
                </a:lnTo>
                <a:lnTo>
                  <a:pt x="155232" y="15240"/>
                </a:lnTo>
                <a:lnTo>
                  <a:pt x="155232" y="18669"/>
                </a:lnTo>
                <a:lnTo>
                  <a:pt x="158800" y="18669"/>
                </a:lnTo>
                <a:lnTo>
                  <a:pt x="158800" y="22098"/>
                </a:lnTo>
                <a:lnTo>
                  <a:pt x="157010" y="23749"/>
                </a:lnTo>
                <a:lnTo>
                  <a:pt x="153441" y="23749"/>
                </a:lnTo>
                <a:lnTo>
                  <a:pt x="153441" y="18669"/>
                </a:lnTo>
                <a:lnTo>
                  <a:pt x="148094" y="18669"/>
                </a:lnTo>
                <a:lnTo>
                  <a:pt x="148094" y="23749"/>
                </a:lnTo>
                <a:lnTo>
                  <a:pt x="146316" y="23749"/>
                </a:lnTo>
                <a:lnTo>
                  <a:pt x="146316" y="30607"/>
                </a:lnTo>
                <a:lnTo>
                  <a:pt x="146316" y="37338"/>
                </a:lnTo>
                <a:lnTo>
                  <a:pt x="142748" y="37338"/>
                </a:lnTo>
                <a:lnTo>
                  <a:pt x="142748" y="33909"/>
                </a:lnTo>
                <a:lnTo>
                  <a:pt x="137401" y="33909"/>
                </a:lnTo>
                <a:lnTo>
                  <a:pt x="137401" y="30607"/>
                </a:lnTo>
                <a:lnTo>
                  <a:pt x="146316" y="30607"/>
                </a:lnTo>
                <a:lnTo>
                  <a:pt x="146316" y="23749"/>
                </a:lnTo>
                <a:lnTo>
                  <a:pt x="142735" y="23749"/>
                </a:lnTo>
                <a:lnTo>
                  <a:pt x="142735" y="18669"/>
                </a:lnTo>
                <a:lnTo>
                  <a:pt x="148094" y="18669"/>
                </a:lnTo>
                <a:lnTo>
                  <a:pt x="148094" y="15240"/>
                </a:lnTo>
                <a:lnTo>
                  <a:pt x="139166" y="15240"/>
                </a:lnTo>
                <a:lnTo>
                  <a:pt x="139166" y="23749"/>
                </a:lnTo>
                <a:lnTo>
                  <a:pt x="135597" y="23749"/>
                </a:lnTo>
                <a:lnTo>
                  <a:pt x="135597" y="18669"/>
                </a:lnTo>
                <a:lnTo>
                  <a:pt x="132041" y="18669"/>
                </a:lnTo>
                <a:lnTo>
                  <a:pt x="132041" y="42418"/>
                </a:lnTo>
                <a:lnTo>
                  <a:pt x="132041" y="45847"/>
                </a:lnTo>
                <a:lnTo>
                  <a:pt x="130263" y="45847"/>
                </a:lnTo>
                <a:lnTo>
                  <a:pt x="128473" y="44196"/>
                </a:lnTo>
                <a:lnTo>
                  <a:pt x="130263" y="42418"/>
                </a:lnTo>
                <a:lnTo>
                  <a:pt x="132041" y="42418"/>
                </a:lnTo>
                <a:lnTo>
                  <a:pt x="132041" y="18669"/>
                </a:lnTo>
                <a:lnTo>
                  <a:pt x="130251" y="18669"/>
                </a:lnTo>
                <a:lnTo>
                  <a:pt x="130251" y="27178"/>
                </a:lnTo>
                <a:lnTo>
                  <a:pt x="126695" y="27178"/>
                </a:lnTo>
                <a:lnTo>
                  <a:pt x="126695" y="30607"/>
                </a:lnTo>
                <a:lnTo>
                  <a:pt x="124917" y="32258"/>
                </a:lnTo>
                <a:lnTo>
                  <a:pt x="124904" y="33909"/>
                </a:lnTo>
                <a:lnTo>
                  <a:pt x="128473" y="33909"/>
                </a:lnTo>
                <a:lnTo>
                  <a:pt x="128473" y="39116"/>
                </a:lnTo>
                <a:lnTo>
                  <a:pt x="124904" y="39116"/>
                </a:lnTo>
                <a:lnTo>
                  <a:pt x="124904" y="37338"/>
                </a:lnTo>
                <a:lnTo>
                  <a:pt x="123126" y="35687"/>
                </a:lnTo>
                <a:lnTo>
                  <a:pt x="123126" y="33909"/>
                </a:lnTo>
                <a:lnTo>
                  <a:pt x="121335" y="32258"/>
                </a:lnTo>
                <a:lnTo>
                  <a:pt x="119557" y="32258"/>
                </a:lnTo>
                <a:lnTo>
                  <a:pt x="119557" y="30607"/>
                </a:lnTo>
                <a:lnTo>
                  <a:pt x="124904" y="30607"/>
                </a:lnTo>
                <a:lnTo>
                  <a:pt x="124904" y="27178"/>
                </a:lnTo>
                <a:lnTo>
                  <a:pt x="124891" y="25400"/>
                </a:lnTo>
                <a:lnTo>
                  <a:pt x="124891" y="16891"/>
                </a:lnTo>
                <a:lnTo>
                  <a:pt x="121323" y="16891"/>
                </a:lnTo>
                <a:lnTo>
                  <a:pt x="121323" y="22098"/>
                </a:lnTo>
                <a:lnTo>
                  <a:pt x="112407" y="22098"/>
                </a:lnTo>
                <a:lnTo>
                  <a:pt x="112407" y="25400"/>
                </a:lnTo>
                <a:lnTo>
                  <a:pt x="108839" y="25400"/>
                </a:lnTo>
                <a:lnTo>
                  <a:pt x="108839" y="22098"/>
                </a:lnTo>
                <a:lnTo>
                  <a:pt x="105283" y="22098"/>
                </a:lnTo>
                <a:lnTo>
                  <a:pt x="105283" y="39116"/>
                </a:lnTo>
                <a:lnTo>
                  <a:pt x="105283" y="47625"/>
                </a:lnTo>
                <a:lnTo>
                  <a:pt x="101714" y="47625"/>
                </a:lnTo>
                <a:lnTo>
                  <a:pt x="101714" y="42418"/>
                </a:lnTo>
                <a:lnTo>
                  <a:pt x="103505" y="42418"/>
                </a:lnTo>
                <a:lnTo>
                  <a:pt x="103505" y="40767"/>
                </a:lnTo>
                <a:lnTo>
                  <a:pt x="101714" y="40767"/>
                </a:lnTo>
                <a:lnTo>
                  <a:pt x="101714" y="39116"/>
                </a:lnTo>
                <a:lnTo>
                  <a:pt x="105283" y="39116"/>
                </a:lnTo>
                <a:lnTo>
                  <a:pt x="105283" y="22098"/>
                </a:lnTo>
                <a:lnTo>
                  <a:pt x="99910" y="22098"/>
                </a:lnTo>
                <a:lnTo>
                  <a:pt x="99910" y="18669"/>
                </a:lnTo>
                <a:lnTo>
                  <a:pt x="98145" y="18669"/>
                </a:lnTo>
                <a:lnTo>
                  <a:pt x="98145" y="30607"/>
                </a:lnTo>
                <a:lnTo>
                  <a:pt x="98145" y="37338"/>
                </a:lnTo>
                <a:lnTo>
                  <a:pt x="94576" y="37338"/>
                </a:lnTo>
                <a:lnTo>
                  <a:pt x="94576" y="30607"/>
                </a:lnTo>
                <a:lnTo>
                  <a:pt x="98145" y="30607"/>
                </a:lnTo>
                <a:lnTo>
                  <a:pt x="98145" y="18669"/>
                </a:lnTo>
                <a:lnTo>
                  <a:pt x="92786" y="18669"/>
                </a:lnTo>
                <a:lnTo>
                  <a:pt x="92786" y="23749"/>
                </a:lnTo>
                <a:lnTo>
                  <a:pt x="96354" y="23749"/>
                </a:lnTo>
                <a:lnTo>
                  <a:pt x="96354" y="27178"/>
                </a:lnTo>
                <a:lnTo>
                  <a:pt x="94564" y="27178"/>
                </a:lnTo>
                <a:lnTo>
                  <a:pt x="92786" y="25400"/>
                </a:lnTo>
                <a:lnTo>
                  <a:pt x="92786" y="23749"/>
                </a:lnTo>
                <a:lnTo>
                  <a:pt x="73152" y="23749"/>
                </a:lnTo>
                <a:lnTo>
                  <a:pt x="69583" y="22098"/>
                </a:lnTo>
                <a:lnTo>
                  <a:pt x="67805" y="22098"/>
                </a:lnTo>
                <a:lnTo>
                  <a:pt x="67805" y="18669"/>
                </a:lnTo>
                <a:lnTo>
                  <a:pt x="64236" y="18669"/>
                </a:lnTo>
                <a:lnTo>
                  <a:pt x="64236" y="22098"/>
                </a:lnTo>
                <a:lnTo>
                  <a:pt x="53530" y="22098"/>
                </a:lnTo>
                <a:lnTo>
                  <a:pt x="51739" y="20320"/>
                </a:lnTo>
                <a:lnTo>
                  <a:pt x="51739" y="16891"/>
                </a:lnTo>
                <a:lnTo>
                  <a:pt x="46393" y="16891"/>
                </a:lnTo>
                <a:lnTo>
                  <a:pt x="46393" y="20320"/>
                </a:lnTo>
                <a:lnTo>
                  <a:pt x="42824" y="23749"/>
                </a:lnTo>
                <a:lnTo>
                  <a:pt x="35687" y="23749"/>
                </a:lnTo>
                <a:lnTo>
                  <a:pt x="35687" y="18669"/>
                </a:lnTo>
                <a:lnTo>
                  <a:pt x="24993" y="18669"/>
                </a:lnTo>
                <a:lnTo>
                  <a:pt x="24993" y="27178"/>
                </a:lnTo>
                <a:lnTo>
                  <a:pt x="24993" y="28829"/>
                </a:lnTo>
                <a:lnTo>
                  <a:pt x="23215" y="30607"/>
                </a:lnTo>
                <a:lnTo>
                  <a:pt x="21424" y="28829"/>
                </a:lnTo>
                <a:lnTo>
                  <a:pt x="21424" y="27178"/>
                </a:lnTo>
                <a:lnTo>
                  <a:pt x="24993" y="27178"/>
                </a:lnTo>
                <a:lnTo>
                  <a:pt x="24993" y="18669"/>
                </a:lnTo>
                <a:lnTo>
                  <a:pt x="24980" y="22098"/>
                </a:lnTo>
                <a:lnTo>
                  <a:pt x="14274" y="22098"/>
                </a:lnTo>
                <a:lnTo>
                  <a:pt x="14274" y="18669"/>
                </a:lnTo>
                <a:lnTo>
                  <a:pt x="12496" y="18669"/>
                </a:lnTo>
                <a:lnTo>
                  <a:pt x="12496" y="22098"/>
                </a:lnTo>
                <a:lnTo>
                  <a:pt x="10706" y="22098"/>
                </a:lnTo>
                <a:lnTo>
                  <a:pt x="7137" y="25400"/>
                </a:lnTo>
                <a:lnTo>
                  <a:pt x="7137" y="32258"/>
                </a:lnTo>
                <a:lnTo>
                  <a:pt x="5359" y="33909"/>
                </a:lnTo>
                <a:lnTo>
                  <a:pt x="5346" y="37350"/>
                </a:lnTo>
                <a:lnTo>
                  <a:pt x="0" y="42418"/>
                </a:lnTo>
                <a:lnTo>
                  <a:pt x="0" y="45847"/>
                </a:lnTo>
                <a:lnTo>
                  <a:pt x="10706" y="45847"/>
                </a:lnTo>
                <a:lnTo>
                  <a:pt x="8940" y="42418"/>
                </a:lnTo>
                <a:lnTo>
                  <a:pt x="12509" y="42418"/>
                </a:lnTo>
                <a:lnTo>
                  <a:pt x="12509" y="40767"/>
                </a:lnTo>
                <a:lnTo>
                  <a:pt x="14274" y="39128"/>
                </a:lnTo>
                <a:lnTo>
                  <a:pt x="14274" y="37338"/>
                </a:lnTo>
                <a:lnTo>
                  <a:pt x="19634" y="37338"/>
                </a:lnTo>
                <a:lnTo>
                  <a:pt x="19634" y="49276"/>
                </a:lnTo>
                <a:lnTo>
                  <a:pt x="24980" y="49276"/>
                </a:lnTo>
                <a:lnTo>
                  <a:pt x="24980" y="52705"/>
                </a:lnTo>
                <a:lnTo>
                  <a:pt x="28549" y="52705"/>
                </a:lnTo>
                <a:lnTo>
                  <a:pt x="28549" y="50927"/>
                </a:lnTo>
                <a:lnTo>
                  <a:pt x="32118" y="47625"/>
                </a:lnTo>
                <a:lnTo>
                  <a:pt x="48171" y="47625"/>
                </a:lnTo>
                <a:lnTo>
                  <a:pt x="48171" y="45847"/>
                </a:lnTo>
                <a:lnTo>
                  <a:pt x="46393" y="42418"/>
                </a:lnTo>
                <a:lnTo>
                  <a:pt x="48171" y="39128"/>
                </a:lnTo>
                <a:lnTo>
                  <a:pt x="48171" y="37338"/>
                </a:lnTo>
                <a:lnTo>
                  <a:pt x="48171" y="33909"/>
                </a:lnTo>
                <a:lnTo>
                  <a:pt x="44627" y="33909"/>
                </a:lnTo>
                <a:lnTo>
                  <a:pt x="44627" y="30607"/>
                </a:lnTo>
                <a:lnTo>
                  <a:pt x="48196" y="30607"/>
                </a:lnTo>
                <a:lnTo>
                  <a:pt x="48196" y="27178"/>
                </a:lnTo>
                <a:lnTo>
                  <a:pt x="48196" y="23749"/>
                </a:lnTo>
                <a:lnTo>
                  <a:pt x="51765" y="23749"/>
                </a:lnTo>
                <a:lnTo>
                  <a:pt x="51765" y="30607"/>
                </a:lnTo>
                <a:lnTo>
                  <a:pt x="55333" y="30607"/>
                </a:lnTo>
                <a:lnTo>
                  <a:pt x="55321" y="25400"/>
                </a:lnTo>
                <a:lnTo>
                  <a:pt x="60680" y="25400"/>
                </a:lnTo>
                <a:lnTo>
                  <a:pt x="60680" y="30607"/>
                </a:lnTo>
                <a:lnTo>
                  <a:pt x="55333" y="30607"/>
                </a:lnTo>
                <a:lnTo>
                  <a:pt x="55333" y="33909"/>
                </a:lnTo>
                <a:lnTo>
                  <a:pt x="49961" y="33909"/>
                </a:lnTo>
                <a:lnTo>
                  <a:pt x="49961" y="44196"/>
                </a:lnTo>
                <a:lnTo>
                  <a:pt x="67805" y="44196"/>
                </a:lnTo>
                <a:lnTo>
                  <a:pt x="67805" y="52705"/>
                </a:lnTo>
                <a:lnTo>
                  <a:pt x="74942" y="52705"/>
                </a:lnTo>
                <a:lnTo>
                  <a:pt x="74942" y="49276"/>
                </a:lnTo>
                <a:lnTo>
                  <a:pt x="82080" y="49276"/>
                </a:lnTo>
                <a:lnTo>
                  <a:pt x="82080" y="52705"/>
                </a:lnTo>
                <a:lnTo>
                  <a:pt x="94564" y="52705"/>
                </a:lnTo>
                <a:lnTo>
                  <a:pt x="94564" y="49276"/>
                </a:lnTo>
                <a:lnTo>
                  <a:pt x="105270" y="49276"/>
                </a:lnTo>
                <a:lnTo>
                  <a:pt x="107048" y="50927"/>
                </a:lnTo>
                <a:lnTo>
                  <a:pt x="107048" y="52705"/>
                </a:lnTo>
                <a:lnTo>
                  <a:pt x="119545" y="52705"/>
                </a:lnTo>
                <a:lnTo>
                  <a:pt x="119545" y="49276"/>
                </a:lnTo>
                <a:lnTo>
                  <a:pt x="126682" y="49276"/>
                </a:lnTo>
                <a:lnTo>
                  <a:pt x="126682" y="50927"/>
                </a:lnTo>
                <a:lnTo>
                  <a:pt x="130251" y="50927"/>
                </a:lnTo>
                <a:lnTo>
                  <a:pt x="130251" y="49276"/>
                </a:lnTo>
                <a:lnTo>
                  <a:pt x="133819" y="49276"/>
                </a:lnTo>
                <a:lnTo>
                  <a:pt x="133819" y="52705"/>
                </a:lnTo>
                <a:lnTo>
                  <a:pt x="137388" y="52705"/>
                </a:lnTo>
                <a:lnTo>
                  <a:pt x="137388" y="49276"/>
                </a:lnTo>
                <a:lnTo>
                  <a:pt x="139166" y="47625"/>
                </a:lnTo>
                <a:lnTo>
                  <a:pt x="140957" y="47625"/>
                </a:lnTo>
                <a:lnTo>
                  <a:pt x="142735" y="49276"/>
                </a:lnTo>
                <a:lnTo>
                  <a:pt x="142735" y="52705"/>
                </a:lnTo>
                <a:lnTo>
                  <a:pt x="146304" y="52705"/>
                </a:lnTo>
                <a:lnTo>
                  <a:pt x="146304" y="50927"/>
                </a:lnTo>
                <a:lnTo>
                  <a:pt x="148094" y="49276"/>
                </a:lnTo>
                <a:lnTo>
                  <a:pt x="148094" y="45847"/>
                </a:lnTo>
                <a:lnTo>
                  <a:pt x="148094" y="44196"/>
                </a:lnTo>
                <a:lnTo>
                  <a:pt x="153441" y="44196"/>
                </a:lnTo>
                <a:lnTo>
                  <a:pt x="153441" y="49276"/>
                </a:lnTo>
                <a:lnTo>
                  <a:pt x="157010" y="49276"/>
                </a:lnTo>
                <a:lnTo>
                  <a:pt x="157010" y="45847"/>
                </a:lnTo>
                <a:lnTo>
                  <a:pt x="158800" y="45847"/>
                </a:lnTo>
                <a:lnTo>
                  <a:pt x="160578" y="44196"/>
                </a:lnTo>
                <a:lnTo>
                  <a:pt x="160578" y="42418"/>
                </a:lnTo>
                <a:lnTo>
                  <a:pt x="158800" y="42418"/>
                </a:lnTo>
                <a:lnTo>
                  <a:pt x="157022" y="40767"/>
                </a:lnTo>
                <a:lnTo>
                  <a:pt x="157022" y="37338"/>
                </a:lnTo>
                <a:lnTo>
                  <a:pt x="162369" y="37338"/>
                </a:lnTo>
                <a:lnTo>
                  <a:pt x="162369" y="40767"/>
                </a:lnTo>
                <a:lnTo>
                  <a:pt x="164147" y="40767"/>
                </a:lnTo>
                <a:lnTo>
                  <a:pt x="164147" y="44196"/>
                </a:lnTo>
                <a:lnTo>
                  <a:pt x="167716" y="44196"/>
                </a:lnTo>
                <a:lnTo>
                  <a:pt x="167716" y="54356"/>
                </a:lnTo>
                <a:lnTo>
                  <a:pt x="181991" y="54356"/>
                </a:lnTo>
                <a:lnTo>
                  <a:pt x="183769" y="52705"/>
                </a:lnTo>
                <a:lnTo>
                  <a:pt x="183769" y="50927"/>
                </a:lnTo>
                <a:lnTo>
                  <a:pt x="176631" y="50927"/>
                </a:lnTo>
                <a:lnTo>
                  <a:pt x="176631" y="45847"/>
                </a:lnTo>
                <a:lnTo>
                  <a:pt x="183769" y="45847"/>
                </a:lnTo>
                <a:lnTo>
                  <a:pt x="183769" y="49276"/>
                </a:lnTo>
                <a:lnTo>
                  <a:pt x="189128" y="49276"/>
                </a:lnTo>
                <a:lnTo>
                  <a:pt x="190906" y="50927"/>
                </a:lnTo>
                <a:lnTo>
                  <a:pt x="196265" y="50927"/>
                </a:lnTo>
                <a:lnTo>
                  <a:pt x="196265" y="54356"/>
                </a:lnTo>
                <a:lnTo>
                  <a:pt x="206971" y="54356"/>
                </a:lnTo>
                <a:lnTo>
                  <a:pt x="206971" y="52705"/>
                </a:lnTo>
                <a:lnTo>
                  <a:pt x="210540" y="52705"/>
                </a:lnTo>
                <a:lnTo>
                  <a:pt x="210540" y="54356"/>
                </a:lnTo>
                <a:lnTo>
                  <a:pt x="212318" y="56134"/>
                </a:lnTo>
                <a:lnTo>
                  <a:pt x="219456" y="56134"/>
                </a:lnTo>
                <a:lnTo>
                  <a:pt x="219456" y="52705"/>
                </a:lnTo>
                <a:lnTo>
                  <a:pt x="224802" y="52705"/>
                </a:lnTo>
                <a:lnTo>
                  <a:pt x="224802" y="56134"/>
                </a:lnTo>
                <a:lnTo>
                  <a:pt x="239077" y="56134"/>
                </a:lnTo>
                <a:lnTo>
                  <a:pt x="239077" y="52705"/>
                </a:lnTo>
                <a:lnTo>
                  <a:pt x="262280" y="52705"/>
                </a:lnTo>
                <a:lnTo>
                  <a:pt x="262280" y="50927"/>
                </a:lnTo>
                <a:lnTo>
                  <a:pt x="264058" y="50927"/>
                </a:lnTo>
                <a:lnTo>
                  <a:pt x="265849" y="52705"/>
                </a:lnTo>
                <a:lnTo>
                  <a:pt x="265849" y="56134"/>
                </a:lnTo>
                <a:lnTo>
                  <a:pt x="271195" y="56134"/>
                </a:lnTo>
                <a:lnTo>
                  <a:pt x="271195" y="61214"/>
                </a:lnTo>
                <a:lnTo>
                  <a:pt x="274764" y="61214"/>
                </a:lnTo>
                <a:lnTo>
                  <a:pt x="274764" y="57785"/>
                </a:lnTo>
                <a:lnTo>
                  <a:pt x="278333" y="57785"/>
                </a:lnTo>
                <a:lnTo>
                  <a:pt x="278333" y="56134"/>
                </a:lnTo>
                <a:lnTo>
                  <a:pt x="283692" y="56134"/>
                </a:lnTo>
                <a:lnTo>
                  <a:pt x="283692" y="64643"/>
                </a:lnTo>
                <a:lnTo>
                  <a:pt x="287248" y="64643"/>
                </a:lnTo>
                <a:lnTo>
                  <a:pt x="287248" y="59436"/>
                </a:lnTo>
                <a:lnTo>
                  <a:pt x="292608" y="59436"/>
                </a:lnTo>
                <a:lnTo>
                  <a:pt x="292608" y="62865"/>
                </a:lnTo>
                <a:lnTo>
                  <a:pt x="294386" y="62865"/>
                </a:lnTo>
                <a:lnTo>
                  <a:pt x="297954" y="59436"/>
                </a:lnTo>
                <a:lnTo>
                  <a:pt x="314020" y="59436"/>
                </a:lnTo>
                <a:lnTo>
                  <a:pt x="314020" y="61214"/>
                </a:lnTo>
                <a:lnTo>
                  <a:pt x="315798" y="62865"/>
                </a:lnTo>
                <a:lnTo>
                  <a:pt x="317588" y="62865"/>
                </a:lnTo>
                <a:lnTo>
                  <a:pt x="319366" y="64643"/>
                </a:lnTo>
                <a:lnTo>
                  <a:pt x="319366" y="66294"/>
                </a:lnTo>
                <a:lnTo>
                  <a:pt x="322935" y="66294"/>
                </a:lnTo>
                <a:lnTo>
                  <a:pt x="322935" y="59436"/>
                </a:lnTo>
                <a:lnTo>
                  <a:pt x="322935" y="56134"/>
                </a:lnTo>
                <a:lnTo>
                  <a:pt x="331863" y="56134"/>
                </a:lnTo>
                <a:lnTo>
                  <a:pt x="331863" y="52705"/>
                </a:lnTo>
                <a:lnTo>
                  <a:pt x="339001" y="52705"/>
                </a:lnTo>
                <a:lnTo>
                  <a:pt x="339001" y="54356"/>
                </a:lnTo>
                <a:lnTo>
                  <a:pt x="342569" y="54356"/>
                </a:lnTo>
                <a:lnTo>
                  <a:pt x="342569" y="52705"/>
                </a:lnTo>
                <a:lnTo>
                  <a:pt x="346125" y="52705"/>
                </a:lnTo>
                <a:lnTo>
                  <a:pt x="346125" y="54356"/>
                </a:lnTo>
                <a:lnTo>
                  <a:pt x="347916" y="56134"/>
                </a:lnTo>
                <a:lnTo>
                  <a:pt x="347916" y="61214"/>
                </a:lnTo>
                <a:lnTo>
                  <a:pt x="351485" y="61214"/>
                </a:lnTo>
                <a:lnTo>
                  <a:pt x="351485" y="57785"/>
                </a:lnTo>
                <a:lnTo>
                  <a:pt x="355053" y="57785"/>
                </a:lnTo>
                <a:lnTo>
                  <a:pt x="356831" y="56134"/>
                </a:lnTo>
                <a:lnTo>
                  <a:pt x="356831" y="52705"/>
                </a:lnTo>
                <a:lnTo>
                  <a:pt x="362191" y="52705"/>
                </a:lnTo>
                <a:lnTo>
                  <a:pt x="362191" y="56134"/>
                </a:lnTo>
                <a:lnTo>
                  <a:pt x="367538" y="56134"/>
                </a:lnTo>
                <a:lnTo>
                  <a:pt x="367538" y="59436"/>
                </a:lnTo>
                <a:lnTo>
                  <a:pt x="371106" y="59436"/>
                </a:lnTo>
                <a:lnTo>
                  <a:pt x="371106" y="54356"/>
                </a:lnTo>
                <a:lnTo>
                  <a:pt x="378244" y="54356"/>
                </a:lnTo>
                <a:lnTo>
                  <a:pt x="380034" y="52705"/>
                </a:lnTo>
                <a:lnTo>
                  <a:pt x="380034" y="50927"/>
                </a:lnTo>
                <a:lnTo>
                  <a:pt x="381812" y="50927"/>
                </a:lnTo>
                <a:lnTo>
                  <a:pt x="383603" y="52705"/>
                </a:lnTo>
                <a:lnTo>
                  <a:pt x="383603" y="56134"/>
                </a:lnTo>
                <a:lnTo>
                  <a:pt x="388950" y="56134"/>
                </a:lnTo>
                <a:lnTo>
                  <a:pt x="388950" y="52705"/>
                </a:lnTo>
                <a:lnTo>
                  <a:pt x="401447" y="52705"/>
                </a:lnTo>
                <a:lnTo>
                  <a:pt x="401447" y="57785"/>
                </a:lnTo>
                <a:lnTo>
                  <a:pt x="405015" y="57785"/>
                </a:lnTo>
                <a:lnTo>
                  <a:pt x="405015" y="52705"/>
                </a:lnTo>
                <a:lnTo>
                  <a:pt x="413931" y="52705"/>
                </a:lnTo>
                <a:lnTo>
                  <a:pt x="417499" y="54356"/>
                </a:lnTo>
                <a:lnTo>
                  <a:pt x="417499" y="57785"/>
                </a:lnTo>
                <a:lnTo>
                  <a:pt x="426415" y="57785"/>
                </a:lnTo>
                <a:lnTo>
                  <a:pt x="426415" y="54356"/>
                </a:lnTo>
                <a:lnTo>
                  <a:pt x="429983" y="54356"/>
                </a:lnTo>
                <a:lnTo>
                  <a:pt x="429983" y="57785"/>
                </a:lnTo>
                <a:lnTo>
                  <a:pt x="433552" y="57785"/>
                </a:lnTo>
                <a:lnTo>
                  <a:pt x="433552" y="54356"/>
                </a:lnTo>
                <a:lnTo>
                  <a:pt x="433552" y="52705"/>
                </a:lnTo>
                <a:lnTo>
                  <a:pt x="453186" y="52705"/>
                </a:lnTo>
                <a:lnTo>
                  <a:pt x="453186" y="56134"/>
                </a:lnTo>
                <a:lnTo>
                  <a:pt x="454964" y="56134"/>
                </a:lnTo>
                <a:lnTo>
                  <a:pt x="454964" y="54356"/>
                </a:lnTo>
                <a:lnTo>
                  <a:pt x="460324" y="54356"/>
                </a:lnTo>
                <a:lnTo>
                  <a:pt x="458533" y="52705"/>
                </a:lnTo>
                <a:lnTo>
                  <a:pt x="456755" y="52705"/>
                </a:lnTo>
                <a:lnTo>
                  <a:pt x="456755" y="49276"/>
                </a:lnTo>
                <a:lnTo>
                  <a:pt x="460324" y="49276"/>
                </a:lnTo>
                <a:lnTo>
                  <a:pt x="460324" y="52705"/>
                </a:lnTo>
                <a:lnTo>
                  <a:pt x="472808" y="52705"/>
                </a:lnTo>
                <a:lnTo>
                  <a:pt x="474586" y="54356"/>
                </a:lnTo>
                <a:lnTo>
                  <a:pt x="474586" y="59436"/>
                </a:lnTo>
                <a:lnTo>
                  <a:pt x="478155" y="59436"/>
                </a:lnTo>
                <a:lnTo>
                  <a:pt x="478155" y="56134"/>
                </a:lnTo>
                <a:lnTo>
                  <a:pt x="485292" y="56134"/>
                </a:lnTo>
                <a:lnTo>
                  <a:pt x="485292" y="50927"/>
                </a:lnTo>
                <a:lnTo>
                  <a:pt x="495998" y="50927"/>
                </a:lnTo>
                <a:lnTo>
                  <a:pt x="495998" y="49276"/>
                </a:lnTo>
                <a:lnTo>
                  <a:pt x="497789" y="49276"/>
                </a:lnTo>
                <a:lnTo>
                  <a:pt x="499567" y="50927"/>
                </a:lnTo>
                <a:lnTo>
                  <a:pt x="499567" y="56134"/>
                </a:lnTo>
                <a:lnTo>
                  <a:pt x="512064" y="56134"/>
                </a:lnTo>
                <a:lnTo>
                  <a:pt x="512064" y="52705"/>
                </a:lnTo>
                <a:lnTo>
                  <a:pt x="524548" y="52705"/>
                </a:lnTo>
                <a:lnTo>
                  <a:pt x="524548" y="40767"/>
                </a:lnTo>
                <a:lnTo>
                  <a:pt x="528116" y="40767"/>
                </a:lnTo>
                <a:lnTo>
                  <a:pt x="528116" y="45847"/>
                </a:lnTo>
                <a:lnTo>
                  <a:pt x="533476" y="45847"/>
                </a:lnTo>
                <a:lnTo>
                  <a:pt x="533476" y="49276"/>
                </a:lnTo>
                <a:lnTo>
                  <a:pt x="542391" y="49276"/>
                </a:lnTo>
                <a:lnTo>
                  <a:pt x="542391" y="52705"/>
                </a:lnTo>
                <a:lnTo>
                  <a:pt x="556666" y="52705"/>
                </a:lnTo>
                <a:lnTo>
                  <a:pt x="556666" y="47625"/>
                </a:lnTo>
                <a:lnTo>
                  <a:pt x="560235" y="47625"/>
                </a:lnTo>
                <a:lnTo>
                  <a:pt x="560235" y="54356"/>
                </a:lnTo>
                <a:lnTo>
                  <a:pt x="570941" y="54356"/>
                </a:lnTo>
                <a:lnTo>
                  <a:pt x="572719" y="52705"/>
                </a:lnTo>
                <a:lnTo>
                  <a:pt x="572719" y="49276"/>
                </a:lnTo>
                <a:lnTo>
                  <a:pt x="574509" y="47625"/>
                </a:lnTo>
                <a:lnTo>
                  <a:pt x="576287" y="47625"/>
                </a:lnTo>
                <a:lnTo>
                  <a:pt x="576287" y="44196"/>
                </a:lnTo>
                <a:lnTo>
                  <a:pt x="581647" y="44196"/>
                </a:lnTo>
                <a:lnTo>
                  <a:pt x="581647" y="47625"/>
                </a:lnTo>
                <a:lnTo>
                  <a:pt x="585216" y="47625"/>
                </a:lnTo>
                <a:lnTo>
                  <a:pt x="585216" y="50927"/>
                </a:lnTo>
                <a:lnTo>
                  <a:pt x="606615" y="50927"/>
                </a:lnTo>
                <a:lnTo>
                  <a:pt x="606615" y="44196"/>
                </a:lnTo>
                <a:lnTo>
                  <a:pt x="606615" y="42418"/>
                </a:lnTo>
                <a:lnTo>
                  <a:pt x="610184" y="42418"/>
                </a:lnTo>
                <a:lnTo>
                  <a:pt x="610184" y="50927"/>
                </a:lnTo>
                <a:lnTo>
                  <a:pt x="613752" y="50927"/>
                </a:lnTo>
                <a:lnTo>
                  <a:pt x="613752" y="54356"/>
                </a:lnTo>
                <a:lnTo>
                  <a:pt x="615543" y="54356"/>
                </a:lnTo>
                <a:lnTo>
                  <a:pt x="613181" y="47625"/>
                </a:lnTo>
                <a:lnTo>
                  <a:pt x="611974" y="47625"/>
                </a:lnTo>
                <a:lnTo>
                  <a:pt x="612686" y="46240"/>
                </a:lnTo>
                <a:lnTo>
                  <a:pt x="611974" y="44196"/>
                </a:lnTo>
                <a:lnTo>
                  <a:pt x="611974" y="42418"/>
                </a:lnTo>
                <a:lnTo>
                  <a:pt x="620890" y="42418"/>
                </a:lnTo>
                <a:lnTo>
                  <a:pt x="622681" y="40767"/>
                </a:lnTo>
                <a:lnTo>
                  <a:pt x="622681" y="39116"/>
                </a:lnTo>
                <a:lnTo>
                  <a:pt x="624459" y="39116"/>
                </a:lnTo>
                <a:lnTo>
                  <a:pt x="626249" y="40767"/>
                </a:lnTo>
                <a:lnTo>
                  <a:pt x="626249" y="42418"/>
                </a:lnTo>
                <a:lnTo>
                  <a:pt x="628027" y="44196"/>
                </a:lnTo>
                <a:lnTo>
                  <a:pt x="633387" y="44196"/>
                </a:lnTo>
                <a:lnTo>
                  <a:pt x="633387" y="45847"/>
                </a:lnTo>
                <a:lnTo>
                  <a:pt x="631596" y="47625"/>
                </a:lnTo>
                <a:lnTo>
                  <a:pt x="631596" y="52705"/>
                </a:lnTo>
                <a:lnTo>
                  <a:pt x="636955" y="52705"/>
                </a:lnTo>
                <a:lnTo>
                  <a:pt x="636955" y="50927"/>
                </a:lnTo>
                <a:lnTo>
                  <a:pt x="638733" y="49276"/>
                </a:lnTo>
                <a:lnTo>
                  <a:pt x="642302" y="49276"/>
                </a:lnTo>
                <a:lnTo>
                  <a:pt x="642302" y="42418"/>
                </a:lnTo>
                <a:lnTo>
                  <a:pt x="638733" y="42418"/>
                </a:lnTo>
                <a:lnTo>
                  <a:pt x="638733" y="39116"/>
                </a:lnTo>
                <a:lnTo>
                  <a:pt x="645871" y="39116"/>
                </a:lnTo>
                <a:lnTo>
                  <a:pt x="645871" y="40767"/>
                </a:lnTo>
                <a:lnTo>
                  <a:pt x="645871" y="44196"/>
                </a:lnTo>
                <a:lnTo>
                  <a:pt x="670852" y="44196"/>
                </a:lnTo>
                <a:lnTo>
                  <a:pt x="674420" y="45847"/>
                </a:lnTo>
                <a:lnTo>
                  <a:pt x="676198" y="44196"/>
                </a:lnTo>
                <a:lnTo>
                  <a:pt x="679767" y="44196"/>
                </a:lnTo>
                <a:lnTo>
                  <a:pt x="681558" y="42418"/>
                </a:lnTo>
                <a:lnTo>
                  <a:pt x="681558" y="40767"/>
                </a:lnTo>
                <a:lnTo>
                  <a:pt x="685126" y="40767"/>
                </a:lnTo>
                <a:lnTo>
                  <a:pt x="685126" y="42418"/>
                </a:lnTo>
                <a:lnTo>
                  <a:pt x="686904" y="44196"/>
                </a:lnTo>
                <a:lnTo>
                  <a:pt x="690473" y="44196"/>
                </a:lnTo>
                <a:lnTo>
                  <a:pt x="690473" y="49276"/>
                </a:lnTo>
                <a:lnTo>
                  <a:pt x="694042" y="49276"/>
                </a:lnTo>
                <a:lnTo>
                  <a:pt x="694042" y="47625"/>
                </a:lnTo>
                <a:lnTo>
                  <a:pt x="695833" y="44196"/>
                </a:lnTo>
                <a:lnTo>
                  <a:pt x="699401" y="44196"/>
                </a:lnTo>
                <a:lnTo>
                  <a:pt x="699401" y="40767"/>
                </a:lnTo>
                <a:lnTo>
                  <a:pt x="699401" y="33909"/>
                </a:lnTo>
                <a:lnTo>
                  <a:pt x="701179" y="33909"/>
                </a:lnTo>
                <a:lnTo>
                  <a:pt x="701179" y="42418"/>
                </a:lnTo>
                <a:lnTo>
                  <a:pt x="717232" y="42418"/>
                </a:lnTo>
                <a:lnTo>
                  <a:pt x="715454" y="39128"/>
                </a:lnTo>
                <a:lnTo>
                  <a:pt x="715454" y="37338"/>
                </a:lnTo>
                <a:lnTo>
                  <a:pt x="717232" y="35687"/>
                </a:lnTo>
                <a:lnTo>
                  <a:pt x="717232" y="33909"/>
                </a:lnTo>
                <a:lnTo>
                  <a:pt x="719023" y="33909"/>
                </a:lnTo>
                <a:lnTo>
                  <a:pt x="719023" y="42418"/>
                </a:lnTo>
                <a:lnTo>
                  <a:pt x="717232" y="42418"/>
                </a:lnTo>
                <a:lnTo>
                  <a:pt x="717232" y="45847"/>
                </a:lnTo>
                <a:lnTo>
                  <a:pt x="722591" y="45847"/>
                </a:lnTo>
                <a:lnTo>
                  <a:pt x="722591" y="42418"/>
                </a:lnTo>
                <a:lnTo>
                  <a:pt x="731507" y="42418"/>
                </a:lnTo>
                <a:lnTo>
                  <a:pt x="733298" y="44196"/>
                </a:lnTo>
                <a:lnTo>
                  <a:pt x="735076" y="44196"/>
                </a:lnTo>
                <a:lnTo>
                  <a:pt x="735076" y="47625"/>
                </a:lnTo>
                <a:lnTo>
                  <a:pt x="738644" y="47625"/>
                </a:lnTo>
                <a:lnTo>
                  <a:pt x="738644" y="40767"/>
                </a:lnTo>
                <a:lnTo>
                  <a:pt x="738644" y="39116"/>
                </a:lnTo>
                <a:lnTo>
                  <a:pt x="735076" y="39116"/>
                </a:lnTo>
                <a:lnTo>
                  <a:pt x="733310" y="37350"/>
                </a:lnTo>
                <a:lnTo>
                  <a:pt x="733298" y="30607"/>
                </a:lnTo>
                <a:lnTo>
                  <a:pt x="732370" y="28841"/>
                </a:lnTo>
                <a:lnTo>
                  <a:pt x="731507" y="28829"/>
                </a:lnTo>
                <a:lnTo>
                  <a:pt x="731507" y="33909"/>
                </a:lnTo>
                <a:lnTo>
                  <a:pt x="731469" y="39128"/>
                </a:lnTo>
                <a:lnTo>
                  <a:pt x="726160" y="40767"/>
                </a:lnTo>
                <a:lnTo>
                  <a:pt x="724369" y="39116"/>
                </a:lnTo>
                <a:lnTo>
                  <a:pt x="722591" y="39116"/>
                </a:lnTo>
                <a:lnTo>
                  <a:pt x="722591" y="35687"/>
                </a:lnTo>
                <a:lnTo>
                  <a:pt x="724369" y="33909"/>
                </a:lnTo>
                <a:lnTo>
                  <a:pt x="731507" y="33909"/>
                </a:lnTo>
                <a:lnTo>
                  <a:pt x="731507" y="28829"/>
                </a:lnTo>
                <a:lnTo>
                  <a:pt x="732370" y="28829"/>
                </a:lnTo>
                <a:lnTo>
                  <a:pt x="731507" y="27178"/>
                </a:lnTo>
                <a:lnTo>
                  <a:pt x="735076" y="27178"/>
                </a:lnTo>
                <a:lnTo>
                  <a:pt x="735076" y="30607"/>
                </a:lnTo>
                <a:lnTo>
                  <a:pt x="742213" y="30607"/>
                </a:lnTo>
                <a:lnTo>
                  <a:pt x="742213" y="35687"/>
                </a:lnTo>
                <a:lnTo>
                  <a:pt x="745782" y="35687"/>
                </a:lnTo>
                <a:lnTo>
                  <a:pt x="745794" y="37350"/>
                </a:lnTo>
                <a:lnTo>
                  <a:pt x="747572" y="39116"/>
                </a:lnTo>
                <a:lnTo>
                  <a:pt x="744004" y="39116"/>
                </a:lnTo>
                <a:lnTo>
                  <a:pt x="744004" y="45847"/>
                </a:lnTo>
                <a:lnTo>
                  <a:pt x="752919" y="45847"/>
                </a:lnTo>
                <a:lnTo>
                  <a:pt x="752919" y="39116"/>
                </a:lnTo>
                <a:lnTo>
                  <a:pt x="756488" y="39116"/>
                </a:lnTo>
                <a:lnTo>
                  <a:pt x="756488" y="45847"/>
                </a:lnTo>
                <a:lnTo>
                  <a:pt x="758278" y="45847"/>
                </a:lnTo>
                <a:lnTo>
                  <a:pt x="758278" y="47625"/>
                </a:lnTo>
                <a:lnTo>
                  <a:pt x="767194" y="47625"/>
                </a:lnTo>
                <a:lnTo>
                  <a:pt x="767194" y="45847"/>
                </a:lnTo>
                <a:lnTo>
                  <a:pt x="768972" y="44196"/>
                </a:lnTo>
                <a:lnTo>
                  <a:pt x="763625" y="44196"/>
                </a:lnTo>
                <a:lnTo>
                  <a:pt x="763625" y="42418"/>
                </a:lnTo>
                <a:lnTo>
                  <a:pt x="761834" y="42418"/>
                </a:lnTo>
                <a:lnTo>
                  <a:pt x="761834" y="39116"/>
                </a:lnTo>
                <a:lnTo>
                  <a:pt x="763625" y="39116"/>
                </a:lnTo>
                <a:lnTo>
                  <a:pt x="763625" y="42418"/>
                </a:lnTo>
                <a:lnTo>
                  <a:pt x="765403" y="40767"/>
                </a:lnTo>
                <a:lnTo>
                  <a:pt x="765403" y="39116"/>
                </a:lnTo>
                <a:lnTo>
                  <a:pt x="772541" y="39116"/>
                </a:lnTo>
                <a:lnTo>
                  <a:pt x="772541" y="40767"/>
                </a:lnTo>
                <a:lnTo>
                  <a:pt x="781469" y="40767"/>
                </a:lnTo>
                <a:lnTo>
                  <a:pt x="781469" y="39116"/>
                </a:lnTo>
                <a:lnTo>
                  <a:pt x="781469" y="32258"/>
                </a:lnTo>
                <a:lnTo>
                  <a:pt x="785037" y="32258"/>
                </a:lnTo>
                <a:lnTo>
                  <a:pt x="786815" y="33909"/>
                </a:lnTo>
                <a:lnTo>
                  <a:pt x="788606" y="33909"/>
                </a:lnTo>
                <a:lnTo>
                  <a:pt x="788606" y="32258"/>
                </a:lnTo>
                <a:lnTo>
                  <a:pt x="788606" y="30607"/>
                </a:lnTo>
                <a:lnTo>
                  <a:pt x="792175" y="30607"/>
                </a:lnTo>
                <a:lnTo>
                  <a:pt x="792175" y="37338"/>
                </a:lnTo>
                <a:lnTo>
                  <a:pt x="793953" y="37338"/>
                </a:lnTo>
                <a:lnTo>
                  <a:pt x="793953" y="40767"/>
                </a:lnTo>
                <a:lnTo>
                  <a:pt x="799312" y="40767"/>
                </a:lnTo>
                <a:lnTo>
                  <a:pt x="799312" y="44196"/>
                </a:lnTo>
                <a:lnTo>
                  <a:pt x="801090" y="44196"/>
                </a:lnTo>
                <a:lnTo>
                  <a:pt x="801090" y="40767"/>
                </a:lnTo>
                <a:lnTo>
                  <a:pt x="804659" y="40767"/>
                </a:lnTo>
                <a:lnTo>
                  <a:pt x="804659" y="39116"/>
                </a:lnTo>
                <a:lnTo>
                  <a:pt x="808228" y="40767"/>
                </a:lnTo>
                <a:lnTo>
                  <a:pt x="820724" y="40767"/>
                </a:lnTo>
                <a:lnTo>
                  <a:pt x="824280" y="42418"/>
                </a:lnTo>
                <a:lnTo>
                  <a:pt x="826071" y="40767"/>
                </a:lnTo>
                <a:lnTo>
                  <a:pt x="829640" y="40767"/>
                </a:lnTo>
                <a:lnTo>
                  <a:pt x="829640" y="39116"/>
                </a:lnTo>
                <a:lnTo>
                  <a:pt x="829640" y="37338"/>
                </a:lnTo>
                <a:lnTo>
                  <a:pt x="831418" y="37338"/>
                </a:lnTo>
                <a:lnTo>
                  <a:pt x="833208" y="39116"/>
                </a:lnTo>
                <a:lnTo>
                  <a:pt x="833208" y="45847"/>
                </a:lnTo>
                <a:lnTo>
                  <a:pt x="840346" y="45847"/>
                </a:lnTo>
                <a:lnTo>
                  <a:pt x="840346" y="44196"/>
                </a:lnTo>
                <a:lnTo>
                  <a:pt x="842124" y="42418"/>
                </a:lnTo>
                <a:lnTo>
                  <a:pt x="867105" y="42418"/>
                </a:lnTo>
                <a:lnTo>
                  <a:pt x="868895" y="44196"/>
                </a:lnTo>
                <a:lnTo>
                  <a:pt x="868895" y="45847"/>
                </a:lnTo>
                <a:lnTo>
                  <a:pt x="870673" y="47625"/>
                </a:lnTo>
                <a:lnTo>
                  <a:pt x="870673" y="49276"/>
                </a:lnTo>
                <a:lnTo>
                  <a:pt x="872464" y="50927"/>
                </a:lnTo>
                <a:lnTo>
                  <a:pt x="879602" y="50927"/>
                </a:lnTo>
                <a:lnTo>
                  <a:pt x="879602" y="44196"/>
                </a:lnTo>
                <a:lnTo>
                  <a:pt x="888517" y="44196"/>
                </a:lnTo>
                <a:lnTo>
                  <a:pt x="888517" y="45847"/>
                </a:lnTo>
                <a:lnTo>
                  <a:pt x="890295" y="45847"/>
                </a:lnTo>
                <a:lnTo>
                  <a:pt x="892086" y="44196"/>
                </a:lnTo>
                <a:lnTo>
                  <a:pt x="892086" y="42418"/>
                </a:lnTo>
                <a:lnTo>
                  <a:pt x="888517" y="42418"/>
                </a:lnTo>
                <a:lnTo>
                  <a:pt x="888517" y="40767"/>
                </a:lnTo>
                <a:lnTo>
                  <a:pt x="890295" y="39116"/>
                </a:lnTo>
                <a:lnTo>
                  <a:pt x="893864" y="39116"/>
                </a:lnTo>
                <a:lnTo>
                  <a:pt x="893864" y="35687"/>
                </a:lnTo>
                <a:lnTo>
                  <a:pt x="893864" y="33909"/>
                </a:lnTo>
                <a:lnTo>
                  <a:pt x="895654" y="33909"/>
                </a:lnTo>
                <a:lnTo>
                  <a:pt x="895654" y="30607"/>
                </a:lnTo>
                <a:lnTo>
                  <a:pt x="899223" y="30607"/>
                </a:lnTo>
                <a:lnTo>
                  <a:pt x="899223" y="33909"/>
                </a:lnTo>
                <a:lnTo>
                  <a:pt x="902792" y="33909"/>
                </a:lnTo>
                <a:lnTo>
                  <a:pt x="902792" y="44196"/>
                </a:lnTo>
                <a:lnTo>
                  <a:pt x="908138" y="44196"/>
                </a:lnTo>
                <a:lnTo>
                  <a:pt x="908138" y="39116"/>
                </a:lnTo>
                <a:lnTo>
                  <a:pt x="911707" y="39116"/>
                </a:lnTo>
                <a:lnTo>
                  <a:pt x="911707" y="28829"/>
                </a:lnTo>
                <a:lnTo>
                  <a:pt x="908138" y="28829"/>
                </a:lnTo>
                <a:lnTo>
                  <a:pt x="908138" y="25400"/>
                </a:lnTo>
                <a:lnTo>
                  <a:pt x="913498" y="25400"/>
                </a:lnTo>
                <a:lnTo>
                  <a:pt x="917067" y="28829"/>
                </a:lnTo>
                <a:lnTo>
                  <a:pt x="920635" y="28829"/>
                </a:lnTo>
                <a:lnTo>
                  <a:pt x="920635" y="32258"/>
                </a:lnTo>
                <a:lnTo>
                  <a:pt x="924204" y="32258"/>
                </a:lnTo>
                <a:lnTo>
                  <a:pt x="924204" y="33909"/>
                </a:lnTo>
                <a:lnTo>
                  <a:pt x="922413" y="35687"/>
                </a:lnTo>
                <a:lnTo>
                  <a:pt x="918845" y="35687"/>
                </a:lnTo>
                <a:lnTo>
                  <a:pt x="918845" y="39116"/>
                </a:lnTo>
                <a:lnTo>
                  <a:pt x="925982" y="39116"/>
                </a:lnTo>
                <a:lnTo>
                  <a:pt x="925982" y="35687"/>
                </a:lnTo>
                <a:lnTo>
                  <a:pt x="929551" y="35687"/>
                </a:lnTo>
                <a:lnTo>
                  <a:pt x="929551" y="39116"/>
                </a:lnTo>
                <a:lnTo>
                  <a:pt x="927773" y="39116"/>
                </a:lnTo>
                <a:lnTo>
                  <a:pt x="927773" y="40767"/>
                </a:lnTo>
                <a:lnTo>
                  <a:pt x="929551" y="42418"/>
                </a:lnTo>
                <a:lnTo>
                  <a:pt x="934897" y="42418"/>
                </a:lnTo>
                <a:lnTo>
                  <a:pt x="934897" y="37338"/>
                </a:lnTo>
                <a:lnTo>
                  <a:pt x="943825" y="37338"/>
                </a:lnTo>
                <a:lnTo>
                  <a:pt x="943838" y="39128"/>
                </a:lnTo>
                <a:lnTo>
                  <a:pt x="945603" y="40767"/>
                </a:lnTo>
                <a:lnTo>
                  <a:pt x="954532" y="40767"/>
                </a:lnTo>
                <a:lnTo>
                  <a:pt x="954532" y="44196"/>
                </a:lnTo>
                <a:lnTo>
                  <a:pt x="956310" y="44196"/>
                </a:lnTo>
                <a:lnTo>
                  <a:pt x="956310" y="40767"/>
                </a:lnTo>
                <a:lnTo>
                  <a:pt x="970584" y="40767"/>
                </a:lnTo>
                <a:lnTo>
                  <a:pt x="970584" y="37338"/>
                </a:lnTo>
                <a:lnTo>
                  <a:pt x="970584" y="33909"/>
                </a:lnTo>
                <a:lnTo>
                  <a:pt x="970584" y="32258"/>
                </a:lnTo>
                <a:lnTo>
                  <a:pt x="975944" y="32258"/>
                </a:lnTo>
                <a:lnTo>
                  <a:pt x="975944" y="28829"/>
                </a:lnTo>
                <a:lnTo>
                  <a:pt x="981290" y="28829"/>
                </a:lnTo>
                <a:lnTo>
                  <a:pt x="981290" y="39116"/>
                </a:lnTo>
                <a:lnTo>
                  <a:pt x="984859" y="39116"/>
                </a:lnTo>
                <a:lnTo>
                  <a:pt x="984859" y="35687"/>
                </a:lnTo>
                <a:lnTo>
                  <a:pt x="988428" y="35687"/>
                </a:lnTo>
                <a:lnTo>
                  <a:pt x="990219" y="33909"/>
                </a:lnTo>
                <a:lnTo>
                  <a:pt x="993775" y="33909"/>
                </a:lnTo>
                <a:lnTo>
                  <a:pt x="993775" y="32258"/>
                </a:lnTo>
                <a:close/>
              </a:path>
              <a:path w="3805554" h="111125">
                <a:moveTo>
                  <a:pt x="1040168" y="33909"/>
                </a:moveTo>
                <a:lnTo>
                  <a:pt x="1036599" y="33909"/>
                </a:lnTo>
                <a:lnTo>
                  <a:pt x="1036599" y="35687"/>
                </a:lnTo>
                <a:lnTo>
                  <a:pt x="1040168" y="33909"/>
                </a:lnTo>
                <a:close/>
              </a:path>
              <a:path w="3805554" h="111125">
                <a:moveTo>
                  <a:pt x="1075855" y="40767"/>
                </a:moveTo>
                <a:lnTo>
                  <a:pt x="1074953" y="39941"/>
                </a:lnTo>
                <a:lnTo>
                  <a:pt x="1074064" y="40767"/>
                </a:lnTo>
                <a:lnTo>
                  <a:pt x="1075855" y="42418"/>
                </a:lnTo>
                <a:lnTo>
                  <a:pt x="1075855" y="40767"/>
                </a:lnTo>
                <a:close/>
              </a:path>
              <a:path w="3805554" h="111125">
                <a:moveTo>
                  <a:pt x="1100823" y="39116"/>
                </a:moveTo>
                <a:lnTo>
                  <a:pt x="1095476" y="39116"/>
                </a:lnTo>
                <a:lnTo>
                  <a:pt x="1095476" y="42418"/>
                </a:lnTo>
                <a:lnTo>
                  <a:pt x="1091907" y="42418"/>
                </a:lnTo>
                <a:lnTo>
                  <a:pt x="1091907" y="44196"/>
                </a:lnTo>
                <a:lnTo>
                  <a:pt x="1097267" y="44196"/>
                </a:lnTo>
                <a:lnTo>
                  <a:pt x="1097267" y="45847"/>
                </a:lnTo>
                <a:lnTo>
                  <a:pt x="1100823" y="45847"/>
                </a:lnTo>
                <a:lnTo>
                  <a:pt x="1100823" y="39116"/>
                </a:lnTo>
                <a:close/>
              </a:path>
              <a:path w="3805554" h="111125">
                <a:moveTo>
                  <a:pt x="1136510" y="44196"/>
                </a:moveTo>
                <a:lnTo>
                  <a:pt x="1134719" y="42418"/>
                </a:lnTo>
                <a:lnTo>
                  <a:pt x="1134719" y="45847"/>
                </a:lnTo>
                <a:lnTo>
                  <a:pt x="1136510" y="45847"/>
                </a:lnTo>
                <a:lnTo>
                  <a:pt x="1136510" y="44196"/>
                </a:lnTo>
                <a:close/>
              </a:path>
              <a:path w="3805554" h="111125">
                <a:moveTo>
                  <a:pt x="1165047" y="40767"/>
                </a:moveTo>
                <a:lnTo>
                  <a:pt x="1163281" y="40767"/>
                </a:lnTo>
                <a:lnTo>
                  <a:pt x="1163281" y="39116"/>
                </a:lnTo>
                <a:lnTo>
                  <a:pt x="1159700" y="39116"/>
                </a:lnTo>
                <a:lnTo>
                  <a:pt x="1159700" y="42418"/>
                </a:lnTo>
                <a:lnTo>
                  <a:pt x="1165047" y="42418"/>
                </a:lnTo>
                <a:lnTo>
                  <a:pt x="1165047" y="40767"/>
                </a:lnTo>
                <a:close/>
              </a:path>
              <a:path w="3805554" h="111125">
                <a:moveTo>
                  <a:pt x="1166837" y="42418"/>
                </a:moveTo>
                <a:lnTo>
                  <a:pt x="1165047" y="42418"/>
                </a:lnTo>
                <a:lnTo>
                  <a:pt x="1165047" y="44196"/>
                </a:lnTo>
                <a:lnTo>
                  <a:pt x="1166837" y="44196"/>
                </a:lnTo>
                <a:lnTo>
                  <a:pt x="1166837" y="42418"/>
                </a:lnTo>
                <a:close/>
              </a:path>
              <a:path w="3805554" h="111125">
                <a:moveTo>
                  <a:pt x="1166850" y="32258"/>
                </a:moveTo>
                <a:lnTo>
                  <a:pt x="1166837" y="33909"/>
                </a:lnTo>
                <a:lnTo>
                  <a:pt x="1166850" y="32258"/>
                </a:lnTo>
                <a:close/>
              </a:path>
              <a:path w="3805554" h="111125">
                <a:moveTo>
                  <a:pt x="1172197" y="39116"/>
                </a:moveTo>
                <a:lnTo>
                  <a:pt x="1170406" y="39116"/>
                </a:lnTo>
                <a:lnTo>
                  <a:pt x="1168628" y="37350"/>
                </a:lnTo>
                <a:lnTo>
                  <a:pt x="1168615" y="33909"/>
                </a:lnTo>
                <a:lnTo>
                  <a:pt x="1166850" y="33909"/>
                </a:lnTo>
                <a:lnTo>
                  <a:pt x="1165059" y="35687"/>
                </a:lnTo>
                <a:lnTo>
                  <a:pt x="1163281" y="35687"/>
                </a:lnTo>
                <a:lnTo>
                  <a:pt x="1163281" y="39116"/>
                </a:lnTo>
                <a:lnTo>
                  <a:pt x="1165047" y="39116"/>
                </a:lnTo>
                <a:lnTo>
                  <a:pt x="1165047" y="40767"/>
                </a:lnTo>
                <a:lnTo>
                  <a:pt x="1166837" y="42418"/>
                </a:lnTo>
                <a:lnTo>
                  <a:pt x="1166837" y="40767"/>
                </a:lnTo>
                <a:lnTo>
                  <a:pt x="1172197" y="40767"/>
                </a:lnTo>
                <a:lnTo>
                  <a:pt x="1172197" y="39116"/>
                </a:lnTo>
                <a:close/>
              </a:path>
              <a:path w="3805554" h="111125">
                <a:moveTo>
                  <a:pt x="1173975" y="35687"/>
                </a:moveTo>
                <a:lnTo>
                  <a:pt x="1172197" y="35687"/>
                </a:lnTo>
                <a:lnTo>
                  <a:pt x="1172197" y="39116"/>
                </a:lnTo>
                <a:lnTo>
                  <a:pt x="1173975" y="39116"/>
                </a:lnTo>
                <a:lnTo>
                  <a:pt x="1173975" y="35687"/>
                </a:lnTo>
                <a:close/>
              </a:path>
              <a:path w="3805554" h="111125">
                <a:moveTo>
                  <a:pt x="1215021" y="35687"/>
                </a:moveTo>
                <a:lnTo>
                  <a:pt x="1211453" y="35687"/>
                </a:lnTo>
                <a:lnTo>
                  <a:pt x="1211453" y="37338"/>
                </a:lnTo>
                <a:lnTo>
                  <a:pt x="1215009" y="37338"/>
                </a:lnTo>
                <a:lnTo>
                  <a:pt x="1215021" y="35687"/>
                </a:lnTo>
                <a:close/>
              </a:path>
              <a:path w="3805554" h="111125">
                <a:moveTo>
                  <a:pt x="1216787" y="39116"/>
                </a:moveTo>
                <a:lnTo>
                  <a:pt x="1215021" y="37350"/>
                </a:lnTo>
                <a:lnTo>
                  <a:pt x="1215021" y="40767"/>
                </a:lnTo>
                <a:lnTo>
                  <a:pt x="1216787" y="40767"/>
                </a:lnTo>
                <a:lnTo>
                  <a:pt x="1216787" y="39116"/>
                </a:lnTo>
                <a:close/>
              </a:path>
              <a:path w="3805554" h="111125">
                <a:moveTo>
                  <a:pt x="1220355" y="39128"/>
                </a:moveTo>
                <a:lnTo>
                  <a:pt x="1218590" y="40767"/>
                </a:lnTo>
                <a:lnTo>
                  <a:pt x="1216787" y="40767"/>
                </a:lnTo>
                <a:lnTo>
                  <a:pt x="1218577" y="42418"/>
                </a:lnTo>
                <a:lnTo>
                  <a:pt x="1220355" y="42418"/>
                </a:lnTo>
                <a:lnTo>
                  <a:pt x="1220355" y="39128"/>
                </a:lnTo>
                <a:close/>
              </a:path>
              <a:path w="3805554" h="111125">
                <a:moveTo>
                  <a:pt x="1245336" y="39116"/>
                </a:moveTo>
                <a:lnTo>
                  <a:pt x="1243571" y="39116"/>
                </a:lnTo>
                <a:lnTo>
                  <a:pt x="1242364" y="40220"/>
                </a:lnTo>
                <a:lnTo>
                  <a:pt x="1243558" y="42418"/>
                </a:lnTo>
                <a:lnTo>
                  <a:pt x="1245336" y="40767"/>
                </a:lnTo>
                <a:lnTo>
                  <a:pt x="1245336" y="39116"/>
                </a:lnTo>
                <a:close/>
              </a:path>
              <a:path w="3805554" h="111125">
                <a:moveTo>
                  <a:pt x="1247140" y="35687"/>
                </a:moveTo>
                <a:lnTo>
                  <a:pt x="1245336" y="35687"/>
                </a:lnTo>
                <a:lnTo>
                  <a:pt x="1245336" y="37338"/>
                </a:lnTo>
                <a:lnTo>
                  <a:pt x="1247140" y="37338"/>
                </a:lnTo>
                <a:lnTo>
                  <a:pt x="1247140" y="35687"/>
                </a:lnTo>
                <a:close/>
              </a:path>
              <a:path w="3805554" h="111125">
                <a:moveTo>
                  <a:pt x="1266748" y="44196"/>
                </a:moveTo>
                <a:lnTo>
                  <a:pt x="1264970" y="44196"/>
                </a:lnTo>
                <a:lnTo>
                  <a:pt x="1264970" y="40767"/>
                </a:lnTo>
                <a:lnTo>
                  <a:pt x="1263180" y="40767"/>
                </a:lnTo>
                <a:lnTo>
                  <a:pt x="1263180" y="45847"/>
                </a:lnTo>
                <a:lnTo>
                  <a:pt x="1264958" y="45847"/>
                </a:lnTo>
                <a:lnTo>
                  <a:pt x="1266748" y="44196"/>
                </a:lnTo>
                <a:close/>
              </a:path>
              <a:path w="3805554" h="111125">
                <a:moveTo>
                  <a:pt x="1284592" y="22098"/>
                </a:moveTo>
                <a:lnTo>
                  <a:pt x="1282801" y="22098"/>
                </a:lnTo>
                <a:lnTo>
                  <a:pt x="1284592" y="23749"/>
                </a:lnTo>
                <a:lnTo>
                  <a:pt x="1284592" y="22098"/>
                </a:lnTo>
                <a:close/>
              </a:path>
              <a:path w="3805554" h="111125">
                <a:moveTo>
                  <a:pt x="1320279" y="1651"/>
                </a:moveTo>
                <a:lnTo>
                  <a:pt x="1318501" y="1651"/>
                </a:lnTo>
                <a:lnTo>
                  <a:pt x="1318501" y="5080"/>
                </a:lnTo>
                <a:lnTo>
                  <a:pt x="1320279" y="5080"/>
                </a:lnTo>
                <a:lnTo>
                  <a:pt x="1320279" y="1651"/>
                </a:lnTo>
                <a:close/>
              </a:path>
              <a:path w="3805554" h="111125">
                <a:moveTo>
                  <a:pt x="1327416" y="32258"/>
                </a:moveTo>
                <a:lnTo>
                  <a:pt x="1325638" y="30607"/>
                </a:lnTo>
                <a:lnTo>
                  <a:pt x="1325638" y="28829"/>
                </a:lnTo>
                <a:lnTo>
                  <a:pt x="1325626" y="33909"/>
                </a:lnTo>
                <a:lnTo>
                  <a:pt x="1327416" y="33909"/>
                </a:lnTo>
                <a:lnTo>
                  <a:pt x="1327416" y="32258"/>
                </a:lnTo>
                <a:close/>
              </a:path>
              <a:path w="3805554" h="111125">
                <a:moveTo>
                  <a:pt x="1411262" y="30607"/>
                </a:moveTo>
                <a:lnTo>
                  <a:pt x="1409471" y="28829"/>
                </a:lnTo>
                <a:lnTo>
                  <a:pt x="1409471" y="29718"/>
                </a:lnTo>
                <a:lnTo>
                  <a:pt x="1411262" y="30607"/>
                </a:lnTo>
                <a:close/>
              </a:path>
              <a:path w="3805554" h="111125">
                <a:moveTo>
                  <a:pt x="1471917" y="27203"/>
                </a:moveTo>
                <a:lnTo>
                  <a:pt x="1468348" y="27203"/>
                </a:lnTo>
                <a:lnTo>
                  <a:pt x="1468348" y="28854"/>
                </a:lnTo>
                <a:lnTo>
                  <a:pt x="1470139" y="30505"/>
                </a:lnTo>
                <a:lnTo>
                  <a:pt x="1471917" y="28854"/>
                </a:lnTo>
                <a:lnTo>
                  <a:pt x="1471917" y="27203"/>
                </a:lnTo>
                <a:close/>
              </a:path>
              <a:path w="3805554" h="111125">
                <a:moveTo>
                  <a:pt x="1504035" y="32283"/>
                </a:moveTo>
                <a:lnTo>
                  <a:pt x="1502244" y="32283"/>
                </a:lnTo>
                <a:lnTo>
                  <a:pt x="1502244" y="30505"/>
                </a:lnTo>
                <a:lnTo>
                  <a:pt x="1498676" y="30505"/>
                </a:lnTo>
                <a:lnTo>
                  <a:pt x="1498676" y="27203"/>
                </a:lnTo>
                <a:lnTo>
                  <a:pt x="1496898" y="25425"/>
                </a:lnTo>
                <a:lnTo>
                  <a:pt x="1496898" y="27203"/>
                </a:lnTo>
                <a:lnTo>
                  <a:pt x="1495107" y="27203"/>
                </a:lnTo>
                <a:lnTo>
                  <a:pt x="1495107" y="35712"/>
                </a:lnTo>
                <a:lnTo>
                  <a:pt x="1500466" y="35712"/>
                </a:lnTo>
                <a:lnTo>
                  <a:pt x="1504035" y="33934"/>
                </a:lnTo>
                <a:lnTo>
                  <a:pt x="1504035" y="32283"/>
                </a:lnTo>
                <a:close/>
              </a:path>
              <a:path w="3805554" h="111125">
                <a:moveTo>
                  <a:pt x="1505813" y="27203"/>
                </a:moveTo>
                <a:lnTo>
                  <a:pt x="1502244" y="27203"/>
                </a:lnTo>
                <a:lnTo>
                  <a:pt x="1502244" y="30505"/>
                </a:lnTo>
                <a:lnTo>
                  <a:pt x="1505813" y="30505"/>
                </a:lnTo>
                <a:lnTo>
                  <a:pt x="1505813" y="27203"/>
                </a:lnTo>
                <a:close/>
              </a:path>
              <a:path w="3805554" h="111125">
                <a:moveTo>
                  <a:pt x="1545069" y="37363"/>
                </a:moveTo>
                <a:lnTo>
                  <a:pt x="1543291" y="33934"/>
                </a:lnTo>
                <a:lnTo>
                  <a:pt x="1541500" y="37363"/>
                </a:lnTo>
                <a:lnTo>
                  <a:pt x="1545069" y="37363"/>
                </a:lnTo>
                <a:close/>
              </a:path>
              <a:path w="3805554" h="111125">
                <a:moveTo>
                  <a:pt x="1562912" y="23774"/>
                </a:moveTo>
                <a:lnTo>
                  <a:pt x="1561122" y="22123"/>
                </a:lnTo>
                <a:lnTo>
                  <a:pt x="1557553" y="22123"/>
                </a:lnTo>
                <a:lnTo>
                  <a:pt x="1557553" y="25425"/>
                </a:lnTo>
                <a:lnTo>
                  <a:pt x="1561122" y="27203"/>
                </a:lnTo>
                <a:lnTo>
                  <a:pt x="1562912" y="27203"/>
                </a:lnTo>
                <a:lnTo>
                  <a:pt x="1562912" y="23774"/>
                </a:lnTo>
                <a:close/>
              </a:path>
              <a:path w="3805554" h="111125">
                <a:moveTo>
                  <a:pt x="1570050" y="32283"/>
                </a:moveTo>
                <a:lnTo>
                  <a:pt x="1566481" y="30505"/>
                </a:lnTo>
                <a:lnTo>
                  <a:pt x="1566481" y="32283"/>
                </a:lnTo>
                <a:lnTo>
                  <a:pt x="1568259" y="33934"/>
                </a:lnTo>
                <a:lnTo>
                  <a:pt x="1570050" y="32283"/>
                </a:lnTo>
                <a:close/>
              </a:path>
              <a:path w="3805554" h="111125">
                <a:moveTo>
                  <a:pt x="1575396" y="33934"/>
                </a:moveTo>
                <a:lnTo>
                  <a:pt x="1573618" y="33934"/>
                </a:lnTo>
                <a:lnTo>
                  <a:pt x="1571828" y="35712"/>
                </a:lnTo>
                <a:lnTo>
                  <a:pt x="1573618" y="35712"/>
                </a:lnTo>
                <a:lnTo>
                  <a:pt x="1573618" y="37363"/>
                </a:lnTo>
                <a:lnTo>
                  <a:pt x="1575396" y="37363"/>
                </a:lnTo>
                <a:lnTo>
                  <a:pt x="1575396" y="35712"/>
                </a:lnTo>
                <a:lnTo>
                  <a:pt x="1575396" y="33934"/>
                </a:lnTo>
                <a:close/>
              </a:path>
              <a:path w="3805554" h="111125">
                <a:moveTo>
                  <a:pt x="1605724" y="42443"/>
                </a:moveTo>
                <a:lnTo>
                  <a:pt x="1600377" y="42443"/>
                </a:lnTo>
                <a:lnTo>
                  <a:pt x="1600377" y="47523"/>
                </a:lnTo>
                <a:lnTo>
                  <a:pt x="1605724" y="47523"/>
                </a:lnTo>
                <a:lnTo>
                  <a:pt x="1605724" y="42443"/>
                </a:lnTo>
                <a:close/>
              </a:path>
              <a:path w="3805554" h="111125">
                <a:moveTo>
                  <a:pt x="1605724" y="28854"/>
                </a:moveTo>
                <a:lnTo>
                  <a:pt x="1602155" y="25425"/>
                </a:lnTo>
                <a:lnTo>
                  <a:pt x="1596809" y="25425"/>
                </a:lnTo>
                <a:lnTo>
                  <a:pt x="1596809" y="27203"/>
                </a:lnTo>
                <a:lnTo>
                  <a:pt x="1598587" y="28854"/>
                </a:lnTo>
                <a:lnTo>
                  <a:pt x="1602155" y="28854"/>
                </a:lnTo>
                <a:lnTo>
                  <a:pt x="1602155" y="33934"/>
                </a:lnTo>
                <a:lnTo>
                  <a:pt x="1605724" y="33934"/>
                </a:lnTo>
                <a:lnTo>
                  <a:pt x="1605724" y="28854"/>
                </a:lnTo>
                <a:close/>
              </a:path>
              <a:path w="3805554" h="111125">
                <a:moveTo>
                  <a:pt x="1609293" y="39014"/>
                </a:moveTo>
                <a:lnTo>
                  <a:pt x="1607515" y="39014"/>
                </a:lnTo>
                <a:lnTo>
                  <a:pt x="1605724" y="40792"/>
                </a:lnTo>
                <a:lnTo>
                  <a:pt x="1605724" y="42443"/>
                </a:lnTo>
                <a:lnTo>
                  <a:pt x="1609293" y="42443"/>
                </a:lnTo>
                <a:lnTo>
                  <a:pt x="1609293" y="39014"/>
                </a:lnTo>
                <a:close/>
              </a:path>
              <a:path w="3805554" h="111125">
                <a:moveTo>
                  <a:pt x="1618221" y="49301"/>
                </a:moveTo>
                <a:lnTo>
                  <a:pt x="1614652" y="47523"/>
                </a:lnTo>
                <a:lnTo>
                  <a:pt x="1614652" y="49301"/>
                </a:lnTo>
                <a:lnTo>
                  <a:pt x="1616430" y="50952"/>
                </a:lnTo>
                <a:lnTo>
                  <a:pt x="1618221" y="49301"/>
                </a:lnTo>
                <a:close/>
              </a:path>
              <a:path w="3805554" h="111125">
                <a:moveTo>
                  <a:pt x="1657464" y="33934"/>
                </a:moveTo>
                <a:lnTo>
                  <a:pt x="1655686" y="35712"/>
                </a:lnTo>
                <a:lnTo>
                  <a:pt x="1653895" y="33934"/>
                </a:lnTo>
                <a:lnTo>
                  <a:pt x="1652117" y="33934"/>
                </a:lnTo>
                <a:lnTo>
                  <a:pt x="1652117" y="37363"/>
                </a:lnTo>
                <a:lnTo>
                  <a:pt x="1657464" y="37363"/>
                </a:lnTo>
                <a:lnTo>
                  <a:pt x="1657464" y="35712"/>
                </a:lnTo>
                <a:lnTo>
                  <a:pt x="1657464" y="33934"/>
                </a:lnTo>
                <a:close/>
              </a:path>
              <a:path w="3805554" h="111125">
                <a:moveTo>
                  <a:pt x="1661033" y="27203"/>
                </a:moveTo>
                <a:lnTo>
                  <a:pt x="1659255" y="25425"/>
                </a:lnTo>
                <a:lnTo>
                  <a:pt x="1657464" y="28854"/>
                </a:lnTo>
                <a:lnTo>
                  <a:pt x="1657464" y="32283"/>
                </a:lnTo>
                <a:lnTo>
                  <a:pt x="1659255" y="30505"/>
                </a:lnTo>
                <a:lnTo>
                  <a:pt x="1661033" y="30505"/>
                </a:lnTo>
                <a:lnTo>
                  <a:pt x="1661033" y="27203"/>
                </a:lnTo>
                <a:close/>
              </a:path>
              <a:path w="3805554" h="111125">
                <a:moveTo>
                  <a:pt x="1664601" y="52730"/>
                </a:moveTo>
                <a:lnTo>
                  <a:pt x="1661033" y="50952"/>
                </a:lnTo>
                <a:lnTo>
                  <a:pt x="1661033" y="52730"/>
                </a:lnTo>
                <a:lnTo>
                  <a:pt x="1664601" y="52730"/>
                </a:lnTo>
                <a:close/>
              </a:path>
              <a:path w="3805554" h="111125">
                <a:moveTo>
                  <a:pt x="1678876" y="39014"/>
                </a:moveTo>
                <a:lnTo>
                  <a:pt x="1677098" y="37363"/>
                </a:lnTo>
                <a:lnTo>
                  <a:pt x="1677098" y="39014"/>
                </a:lnTo>
                <a:lnTo>
                  <a:pt x="1675307" y="39014"/>
                </a:lnTo>
                <a:lnTo>
                  <a:pt x="1675307" y="42443"/>
                </a:lnTo>
                <a:lnTo>
                  <a:pt x="1678876" y="42443"/>
                </a:lnTo>
                <a:lnTo>
                  <a:pt x="1678876" y="39014"/>
                </a:lnTo>
                <a:close/>
              </a:path>
              <a:path w="3805554" h="111125">
                <a:moveTo>
                  <a:pt x="1680667" y="37363"/>
                </a:moveTo>
                <a:lnTo>
                  <a:pt x="1678876" y="35712"/>
                </a:lnTo>
                <a:lnTo>
                  <a:pt x="1678876" y="37363"/>
                </a:lnTo>
                <a:lnTo>
                  <a:pt x="1680667" y="37363"/>
                </a:lnTo>
                <a:close/>
              </a:path>
              <a:path w="3805554" h="111125">
                <a:moveTo>
                  <a:pt x="1725269" y="52730"/>
                </a:moveTo>
                <a:lnTo>
                  <a:pt x="1723478" y="50952"/>
                </a:lnTo>
                <a:lnTo>
                  <a:pt x="1721700" y="52730"/>
                </a:lnTo>
                <a:lnTo>
                  <a:pt x="1721700" y="54381"/>
                </a:lnTo>
                <a:lnTo>
                  <a:pt x="1725269" y="54381"/>
                </a:lnTo>
                <a:lnTo>
                  <a:pt x="1725269" y="52730"/>
                </a:lnTo>
                <a:close/>
              </a:path>
              <a:path w="3805554" h="111125">
                <a:moveTo>
                  <a:pt x="1741322" y="30505"/>
                </a:moveTo>
                <a:lnTo>
                  <a:pt x="1737753" y="30505"/>
                </a:lnTo>
                <a:lnTo>
                  <a:pt x="1737753" y="32283"/>
                </a:lnTo>
                <a:lnTo>
                  <a:pt x="1739544" y="33934"/>
                </a:lnTo>
                <a:lnTo>
                  <a:pt x="1741322" y="33934"/>
                </a:lnTo>
                <a:lnTo>
                  <a:pt x="1741322" y="30505"/>
                </a:lnTo>
                <a:close/>
              </a:path>
              <a:path w="3805554" h="111125">
                <a:moveTo>
                  <a:pt x="1768081" y="44221"/>
                </a:moveTo>
                <a:lnTo>
                  <a:pt x="1764512" y="44221"/>
                </a:lnTo>
                <a:lnTo>
                  <a:pt x="1764512" y="45872"/>
                </a:lnTo>
                <a:lnTo>
                  <a:pt x="1768081" y="45872"/>
                </a:lnTo>
                <a:lnTo>
                  <a:pt x="1768081" y="44221"/>
                </a:lnTo>
                <a:close/>
              </a:path>
              <a:path w="3805554" h="111125">
                <a:moveTo>
                  <a:pt x="1771650" y="49301"/>
                </a:moveTo>
                <a:lnTo>
                  <a:pt x="1769872" y="47523"/>
                </a:lnTo>
                <a:lnTo>
                  <a:pt x="1768081" y="47523"/>
                </a:lnTo>
                <a:lnTo>
                  <a:pt x="1768081" y="50952"/>
                </a:lnTo>
                <a:lnTo>
                  <a:pt x="1769872" y="52730"/>
                </a:lnTo>
                <a:lnTo>
                  <a:pt x="1769872" y="50952"/>
                </a:lnTo>
                <a:lnTo>
                  <a:pt x="1771650" y="50952"/>
                </a:lnTo>
                <a:lnTo>
                  <a:pt x="1771650" y="49301"/>
                </a:lnTo>
                <a:close/>
              </a:path>
              <a:path w="3805554" h="111125">
                <a:moveTo>
                  <a:pt x="1785924" y="54381"/>
                </a:moveTo>
                <a:lnTo>
                  <a:pt x="1777009" y="54381"/>
                </a:lnTo>
                <a:lnTo>
                  <a:pt x="1777009" y="59461"/>
                </a:lnTo>
                <a:lnTo>
                  <a:pt x="1780578" y="59461"/>
                </a:lnTo>
                <a:lnTo>
                  <a:pt x="1782356" y="61239"/>
                </a:lnTo>
                <a:lnTo>
                  <a:pt x="1784057" y="61239"/>
                </a:lnTo>
                <a:lnTo>
                  <a:pt x="1784057" y="62890"/>
                </a:lnTo>
                <a:lnTo>
                  <a:pt x="1784146" y="61239"/>
                </a:lnTo>
                <a:lnTo>
                  <a:pt x="1784146" y="59461"/>
                </a:lnTo>
                <a:lnTo>
                  <a:pt x="1785924" y="57810"/>
                </a:lnTo>
                <a:lnTo>
                  <a:pt x="1785924" y="54381"/>
                </a:lnTo>
                <a:close/>
              </a:path>
              <a:path w="3805554" h="111125">
                <a:moveTo>
                  <a:pt x="1789493" y="47523"/>
                </a:moveTo>
                <a:lnTo>
                  <a:pt x="1785924" y="47523"/>
                </a:lnTo>
                <a:lnTo>
                  <a:pt x="1785924" y="50952"/>
                </a:lnTo>
                <a:lnTo>
                  <a:pt x="1789493" y="50952"/>
                </a:lnTo>
                <a:lnTo>
                  <a:pt x="1789493" y="47523"/>
                </a:lnTo>
                <a:close/>
              </a:path>
              <a:path w="3805554" h="111125">
                <a:moveTo>
                  <a:pt x="1793062" y="42443"/>
                </a:moveTo>
                <a:lnTo>
                  <a:pt x="1791284" y="42443"/>
                </a:lnTo>
                <a:lnTo>
                  <a:pt x="1789493" y="44221"/>
                </a:lnTo>
                <a:lnTo>
                  <a:pt x="1789493" y="45872"/>
                </a:lnTo>
                <a:lnTo>
                  <a:pt x="1791284" y="45872"/>
                </a:lnTo>
                <a:lnTo>
                  <a:pt x="1793062" y="44221"/>
                </a:lnTo>
                <a:lnTo>
                  <a:pt x="1793062" y="42443"/>
                </a:lnTo>
                <a:close/>
              </a:path>
              <a:path w="3805554" h="111125">
                <a:moveTo>
                  <a:pt x="1832317" y="47523"/>
                </a:moveTo>
                <a:lnTo>
                  <a:pt x="1828749" y="47523"/>
                </a:lnTo>
                <a:lnTo>
                  <a:pt x="1828749" y="49301"/>
                </a:lnTo>
                <a:lnTo>
                  <a:pt x="1830527" y="50952"/>
                </a:lnTo>
                <a:lnTo>
                  <a:pt x="1832317" y="50952"/>
                </a:lnTo>
                <a:lnTo>
                  <a:pt x="1832317" y="47523"/>
                </a:lnTo>
                <a:close/>
              </a:path>
              <a:path w="3805554" h="111125">
                <a:moveTo>
                  <a:pt x="1866214" y="37363"/>
                </a:moveTo>
                <a:lnTo>
                  <a:pt x="1862645" y="37363"/>
                </a:lnTo>
                <a:lnTo>
                  <a:pt x="1862645" y="40792"/>
                </a:lnTo>
                <a:lnTo>
                  <a:pt x="1864423" y="42443"/>
                </a:lnTo>
                <a:lnTo>
                  <a:pt x="1866214" y="42443"/>
                </a:lnTo>
                <a:lnTo>
                  <a:pt x="1866214" y="37363"/>
                </a:lnTo>
                <a:close/>
              </a:path>
              <a:path w="3805554" h="111125">
                <a:moveTo>
                  <a:pt x="1878698" y="40792"/>
                </a:moveTo>
                <a:lnTo>
                  <a:pt x="1873351" y="40792"/>
                </a:lnTo>
                <a:lnTo>
                  <a:pt x="1873351" y="42443"/>
                </a:lnTo>
                <a:lnTo>
                  <a:pt x="1875129" y="44221"/>
                </a:lnTo>
                <a:lnTo>
                  <a:pt x="1875129" y="45872"/>
                </a:lnTo>
                <a:lnTo>
                  <a:pt x="1878698" y="45872"/>
                </a:lnTo>
                <a:lnTo>
                  <a:pt x="1878698" y="40792"/>
                </a:lnTo>
                <a:close/>
              </a:path>
              <a:path w="3805554" h="111125">
                <a:moveTo>
                  <a:pt x="1903679" y="61239"/>
                </a:moveTo>
                <a:lnTo>
                  <a:pt x="1901888" y="59461"/>
                </a:lnTo>
                <a:lnTo>
                  <a:pt x="1901888" y="62890"/>
                </a:lnTo>
                <a:lnTo>
                  <a:pt x="1903679" y="62890"/>
                </a:lnTo>
                <a:lnTo>
                  <a:pt x="1903679" y="61239"/>
                </a:lnTo>
                <a:close/>
              </a:path>
              <a:path w="3805554" h="111125">
                <a:moveTo>
                  <a:pt x="1912594" y="40792"/>
                </a:moveTo>
                <a:lnTo>
                  <a:pt x="1910816" y="39014"/>
                </a:lnTo>
                <a:lnTo>
                  <a:pt x="1910816" y="42443"/>
                </a:lnTo>
                <a:lnTo>
                  <a:pt x="1912594" y="40792"/>
                </a:lnTo>
                <a:close/>
              </a:path>
              <a:path w="3805554" h="111125">
                <a:moveTo>
                  <a:pt x="1926869" y="57810"/>
                </a:moveTo>
                <a:lnTo>
                  <a:pt x="1923300" y="57810"/>
                </a:lnTo>
                <a:lnTo>
                  <a:pt x="1923300" y="56032"/>
                </a:lnTo>
                <a:lnTo>
                  <a:pt x="1923300" y="54381"/>
                </a:lnTo>
                <a:lnTo>
                  <a:pt x="1921522" y="56032"/>
                </a:lnTo>
                <a:lnTo>
                  <a:pt x="1919732" y="54381"/>
                </a:lnTo>
                <a:lnTo>
                  <a:pt x="1916163" y="54381"/>
                </a:lnTo>
                <a:lnTo>
                  <a:pt x="1916163" y="57810"/>
                </a:lnTo>
                <a:lnTo>
                  <a:pt x="1919732" y="57810"/>
                </a:lnTo>
                <a:lnTo>
                  <a:pt x="1921522" y="59461"/>
                </a:lnTo>
                <a:lnTo>
                  <a:pt x="1921522" y="61239"/>
                </a:lnTo>
                <a:lnTo>
                  <a:pt x="1925091" y="61239"/>
                </a:lnTo>
                <a:lnTo>
                  <a:pt x="1925091" y="62890"/>
                </a:lnTo>
                <a:lnTo>
                  <a:pt x="1926869" y="61239"/>
                </a:lnTo>
                <a:lnTo>
                  <a:pt x="1926869" y="57810"/>
                </a:lnTo>
                <a:close/>
              </a:path>
              <a:path w="3805554" h="111125">
                <a:moveTo>
                  <a:pt x="1934006" y="52730"/>
                </a:moveTo>
                <a:lnTo>
                  <a:pt x="1932228" y="50952"/>
                </a:lnTo>
                <a:lnTo>
                  <a:pt x="1930438" y="52730"/>
                </a:lnTo>
                <a:lnTo>
                  <a:pt x="1930438" y="54381"/>
                </a:lnTo>
                <a:lnTo>
                  <a:pt x="1934006" y="54381"/>
                </a:lnTo>
                <a:lnTo>
                  <a:pt x="1934006" y="52730"/>
                </a:lnTo>
                <a:close/>
              </a:path>
              <a:path w="3805554" h="111125">
                <a:moveTo>
                  <a:pt x="1948281" y="59461"/>
                </a:moveTo>
                <a:lnTo>
                  <a:pt x="1942934" y="59461"/>
                </a:lnTo>
                <a:lnTo>
                  <a:pt x="1942934" y="62890"/>
                </a:lnTo>
                <a:lnTo>
                  <a:pt x="1948281" y="62890"/>
                </a:lnTo>
                <a:lnTo>
                  <a:pt x="1948281" y="59461"/>
                </a:lnTo>
                <a:close/>
              </a:path>
              <a:path w="3805554" h="111125">
                <a:moveTo>
                  <a:pt x="1948281" y="45872"/>
                </a:moveTo>
                <a:lnTo>
                  <a:pt x="1946503" y="45872"/>
                </a:lnTo>
                <a:lnTo>
                  <a:pt x="1944712" y="47523"/>
                </a:lnTo>
                <a:lnTo>
                  <a:pt x="1946503" y="49301"/>
                </a:lnTo>
                <a:lnTo>
                  <a:pt x="1948281" y="47523"/>
                </a:lnTo>
                <a:lnTo>
                  <a:pt x="1948281" y="45872"/>
                </a:lnTo>
                <a:close/>
              </a:path>
              <a:path w="3805554" h="111125">
                <a:moveTo>
                  <a:pt x="1951850" y="56032"/>
                </a:moveTo>
                <a:lnTo>
                  <a:pt x="1948281" y="56032"/>
                </a:lnTo>
                <a:lnTo>
                  <a:pt x="1948281" y="59461"/>
                </a:lnTo>
                <a:lnTo>
                  <a:pt x="1951850" y="59461"/>
                </a:lnTo>
                <a:lnTo>
                  <a:pt x="1951850" y="56032"/>
                </a:lnTo>
                <a:close/>
              </a:path>
              <a:path w="3805554" h="111125">
                <a:moveTo>
                  <a:pt x="1962556" y="59461"/>
                </a:moveTo>
                <a:lnTo>
                  <a:pt x="1958987" y="59461"/>
                </a:lnTo>
                <a:lnTo>
                  <a:pt x="1957197" y="61239"/>
                </a:lnTo>
                <a:lnTo>
                  <a:pt x="1957197" y="62890"/>
                </a:lnTo>
                <a:lnTo>
                  <a:pt x="1962556" y="62890"/>
                </a:lnTo>
                <a:lnTo>
                  <a:pt x="1962556" y="59461"/>
                </a:lnTo>
                <a:close/>
              </a:path>
              <a:path w="3805554" h="111125">
                <a:moveTo>
                  <a:pt x="1964334" y="45872"/>
                </a:moveTo>
                <a:lnTo>
                  <a:pt x="1962556" y="45872"/>
                </a:lnTo>
                <a:lnTo>
                  <a:pt x="1960765" y="47523"/>
                </a:lnTo>
                <a:lnTo>
                  <a:pt x="1960765" y="50952"/>
                </a:lnTo>
                <a:lnTo>
                  <a:pt x="1964334" y="50952"/>
                </a:lnTo>
                <a:lnTo>
                  <a:pt x="1964334" y="45872"/>
                </a:lnTo>
                <a:close/>
              </a:path>
              <a:path w="3805554" h="111125">
                <a:moveTo>
                  <a:pt x="1973262" y="64541"/>
                </a:moveTo>
                <a:lnTo>
                  <a:pt x="1971471" y="62890"/>
                </a:lnTo>
                <a:lnTo>
                  <a:pt x="1969693" y="62890"/>
                </a:lnTo>
                <a:lnTo>
                  <a:pt x="1969693" y="66319"/>
                </a:lnTo>
                <a:lnTo>
                  <a:pt x="1973262" y="66319"/>
                </a:lnTo>
                <a:lnTo>
                  <a:pt x="1973262" y="64541"/>
                </a:lnTo>
                <a:close/>
              </a:path>
              <a:path w="3805554" h="111125">
                <a:moveTo>
                  <a:pt x="1973262" y="50952"/>
                </a:moveTo>
                <a:lnTo>
                  <a:pt x="1971471" y="49301"/>
                </a:lnTo>
                <a:lnTo>
                  <a:pt x="1969693" y="49301"/>
                </a:lnTo>
                <a:lnTo>
                  <a:pt x="1969693" y="54381"/>
                </a:lnTo>
                <a:lnTo>
                  <a:pt x="1973262" y="54381"/>
                </a:lnTo>
                <a:lnTo>
                  <a:pt x="1973262" y="50952"/>
                </a:lnTo>
                <a:close/>
              </a:path>
              <a:path w="3805554" h="111125">
                <a:moveTo>
                  <a:pt x="1982177" y="50952"/>
                </a:moveTo>
                <a:lnTo>
                  <a:pt x="1978609" y="50952"/>
                </a:lnTo>
                <a:lnTo>
                  <a:pt x="1978609" y="54381"/>
                </a:lnTo>
                <a:lnTo>
                  <a:pt x="1982177" y="54381"/>
                </a:lnTo>
                <a:lnTo>
                  <a:pt x="1982177" y="50952"/>
                </a:lnTo>
                <a:close/>
              </a:path>
              <a:path w="3805554" h="111125">
                <a:moveTo>
                  <a:pt x="2016074" y="61239"/>
                </a:moveTo>
                <a:lnTo>
                  <a:pt x="2012505" y="59461"/>
                </a:lnTo>
                <a:lnTo>
                  <a:pt x="2012505" y="62890"/>
                </a:lnTo>
                <a:lnTo>
                  <a:pt x="2016074" y="62890"/>
                </a:lnTo>
                <a:lnTo>
                  <a:pt x="2016074" y="61239"/>
                </a:lnTo>
                <a:close/>
              </a:path>
              <a:path w="3805554" h="111125">
                <a:moveTo>
                  <a:pt x="2028571" y="45872"/>
                </a:moveTo>
                <a:lnTo>
                  <a:pt x="2026780" y="45872"/>
                </a:lnTo>
                <a:lnTo>
                  <a:pt x="2026780" y="47523"/>
                </a:lnTo>
                <a:lnTo>
                  <a:pt x="2025002" y="47523"/>
                </a:lnTo>
                <a:lnTo>
                  <a:pt x="2026780" y="49301"/>
                </a:lnTo>
                <a:lnTo>
                  <a:pt x="2028571" y="47523"/>
                </a:lnTo>
                <a:lnTo>
                  <a:pt x="2028571" y="45872"/>
                </a:lnTo>
                <a:close/>
              </a:path>
              <a:path w="3805554" h="111125">
                <a:moveTo>
                  <a:pt x="2046414" y="47523"/>
                </a:moveTo>
                <a:lnTo>
                  <a:pt x="2042845" y="47523"/>
                </a:lnTo>
                <a:lnTo>
                  <a:pt x="2042845" y="49301"/>
                </a:lnTo>
                <a:lnTo>
                  <a:pt x="2046414" y="49301"/>
                </a:lnTo>
                <a:lnTo>
                  <a:pt x="2046414" y="47523"/>
                </a:lnTo>
                <a:close/>
              </a:path>
              <a:path w="3805554" h="111125">
                <a:moveTo>
                  <a:pt x="2058898" y="62890"/>
                </a:moveTo>
                <a:lnTo>
                  <a:pt x="2055329" y="62890"/>
                </a:lnTo>
                <a:lnTo>
                  <a:pt x="2055329" y="66319"/>
                </a:lnTo>
                <a:lnTo>
                  <a:pt x="2057107" y="66319"/>
                </a:lnTo>
                <a:lnTo>
                  <a:pt x="2058898" y="64541"/>
                </a:lnTo>
                <a:lnTo>
                  <a:pt x="2058898" y="62890"/>
                </a:lnTo>
                <a:close/>
              </a:path>
              <a:path w="3805554" h="111125">
                <a:moveTo>
                  <a:pt x="2076742" y="64541"/>
                </a:moveTo>
                <a:lnTo>
                  <a:pt x="2074951" y="62890"/>
                </a:lnTo>
                <a:lnTo>
                  <a:pt x="2073173" y="62890"/>
                </a:lnTo>
                <a:lnTo>
                  <a:pt x="2073173" y="64541"/>
                </a:lnTo>
                <a:lnTo>
                  <a:pt x="2074951" y="66319"/>
                </a:lnTo>
                <a:lnTo>
                  <a:pt x="2076742" y="66319"/>
                </a:lnTo>
                <a:lnTo>
                  <a:pt x="2076742" y="64541"/>
                </a:lnTo>
                <a:close/>
              </a:path>
              <a:path w="3805554" h="111125">
                <a:moveTo>
                  <a:pt x="2101710" y="57810"/>
                </a:moveTo>
                <a:lnTo>
                  <a:pt x="2099932" y="56032"/>
                </a:lnTo>
                <a:lnTo>
                  <a:pt x="2098141" y="57810"/>
                </a:lnTo>
                <a:lnTo>
                  <a:pt x="2101710" y="57810"/>
                </a:lnTo>
                <a:close/>
              </a:path>
              <a:path w="3805554" h="111125">
                <a:moveTo>
                  <a:pt x="2105279" y="67970"/>
                </a:moveTo>
                <a:lnTo>
                  <a:pt x="2101710" y="67970"/>
                </a:lnTo>
                <a:lnTo>
                  <a:pt x="2101710" y="71399"/>
                </a:lnTo>
                <a:lnTo>
                  <a:pt x="2105279" y="71399"/>
                </a:lnTo>
                <a:lnTo>
                  <a:pt x="2105279" y="67970"/>
                </a:lnTo>
                <a:close/>
              </a:path>
              <a:path w="3805554" h="111125">
                <a:moveTo>
                  <a:pt x="2107069" y="59461"/>
                </a:moveTo>
                <a:lnTo>
                  <a:pt x="2101710" y="59461"/>
                </a:lnTo>
                <a:lnTo>
                  <a:pt x="2101710" y="64541"/>
                </a:lnTo>
                <a:lnTo>
                  <a:pt x="2103501" y="64541"/>
                </a:lnTo>
                <a:lnTo>
                  <a:pt x="2107069" y="61239"/>
                </a:lnTo>
                <a:lnTo>
                  <a:pt x="2107069" y="59461"/>
                </a:lnTo>
                <a:close/>
              </a:path>
              <a:path w="3805554" h="111125">
                <a:moveTo>
                  <a:pt x="2135619" y="67970"/>
                </a:moveTo>
                <a:lnTo>
                  <a:pt x="2133828" y="69748"/>
                </a:lnTo>
                <a:lnTo>
                  <a:pt x="2135619" y="71399"/>
                </a:lnTo>
                <a:lnTo>
                  <a:pt x="2135619" y="67970"/>
                </a:lnTo>
                <a:close/>
              </a:path>
              <a:path w="3805554" h="111125">
                <a:moveTo>
                  <a:pt x="2140966" y="62890"/>
                </a:moveTo>
                <a:lnTo>
                  <a:pt x="2137397" y="62890"/>
                </a:lnTo>
                <a:lnTo>
                  <a:pt x="2137397" y="64541"/>
                </a:lnTo>
                <a:lnTo>
                  <a:pt x="2139188" y="66319"/>
                </a:lnTo>
                <a:lnTo>
                  <a:pt x="2140966" y="66319"/>
                </a:lnTo>
                <a:lnTo>
                  <a:pt x="2140966" y="62890"/>
                </a:lnTo>
                <a:close/>
              </a:path>
              <a:path w="3805554" h="111125">
                <a:moveTo>
                  <a:pt x="2153450" y="62890"/>
                </a:moveTo>
                <a:lnTo>
                  <a:pt x="2151672" y="61239"/>
                </a:lnTo>
                <a:lnTo>
                  <a:pt x="2151672" y="62890"/>
                </a:lnTo>
                <a:lnTo>
                  <a:pt x="2149881" y="62890"/>
                </a:lnTo>
                <a:lnTo>
                  <a:pt x="2149881" y="66319"/>
                </a:lnTo>
                <a:lnTo>
                  <a:pt x="2153450" y="66319"/>
                </a:lnTo>
                <a:lnTo>
                  <a:pt x="2153450" y="62890"/>
                </a:lnTo>
                <a:close/>
              </a:path>
              <a:path w="3805554" h="111125">
                <a:moveTo>
                  <a:pt x="2157018" y="52730"/>
                </a:moveTo>
                <a:lnTo>
                  <a:pt x="2153450" y="52730"/>
                </a:lnTo>
                <a:lnTo>
                  <a:pt x="2153450" y="59461"/>
                </a:lnTo>
                <a:lnTo>
                  <a:pt x="2157018" y="59461"/>
                </a:lnTo>
                <a:lnTo>
                  <a:pt x="2157018" y="52730"/>
                </a:lnTo>
                <a:close/>
              </a:path>
              <a:path w="3805554" h="111125">
                <a:moveTo>
                  <a:pt x="2169515" y="56032"/>
                </a:moveTo>
                <a:lnTo>
                  <a:pt x="2167725" y="54381"/>
                </a:lnTo>
                <a:lnTo>
                  <a:pt x="2165947" y="56032"/>
                </a:lnTo>
                <a:lnTo>
                  <a:pt x="2167725" y="57810"/>
                </a:lnTo>
                <a:lnTo>
                  <a:pt x="2169515" y="57810"/>
                </a:lnTo>
                <a:lnTo>
                  <a:pt x="2169515" y="56032"/>
                </a:lnTo>
                <a:close/>
              </a:path>
              <a:path w="3805554" h="111125">
                <a:moveTo>
                  <a:pt x="2176653" y="50952"/>
                </a:moveTo>
                <a:lnTo>
                  <a:pt x="2171293" y="50952"/>
                </a:lnTo>
                <a:lnTo>
                  <a:pt x="2171293" y="54381"/>
                </a:lnTo>
                <a:lnTo>
                  <a:pt x="2176653" y="54381"/>
                </a:lnTo>
                <a:lnTo>
                  <a:pt x="2176653" y="50952"/>
                </a:lnTo>
                <a:close/>
              </a:path>
              <a:path w="3805554" h="111125">
                <a:moveTo>
                  <a:pt x="2190927" y="47523"/>
                </a:moveTo>
                <a:lnTo>
                  <a:pt x="2185568" y="47523"/>
                </a:lnTo>
                <a:lnTo>
                  <a:pt x="2185568" y="49301"/>
                </a:lnTo>
                <a:lnTo>
                  <a:pt x="2187359" y="49301"/>
                </a:lnTo>
                <a:lnTo>
                  <a:pt x="2187359" y="56032"/>
                </a:lnTo>
                <a:lnTo>
                  <a:pt x="2190927" y="56032"/>
                </a:lnTo>
                <a:lnTo>
                  <a:pt x="2190927" y="47523"/>
                </a:lnTo>
                <a:close/>
              </a:path>
              <a:path w="3805554" h="111125">
                <a:moveTo>
                  <a:pt x="2199843" y="57810"/>
                </a:moveTo>
                <a:lnTo>
                  <a:pt x="2198052" y="56032"/>
                </a:lnTo>
                <a:lnTo>
                  <a:pt x="2196274" y="57810"/>
                </a:lnTo>
                <a:lnTo>
                  <a:pt x="2199843" y="57810"/>
                </a:lnTo>
                <a:close/>
              </a:path>
              <a:path w="3805554" h="111125">
                <a:moveTo>
                  <a:pt x="2421077" y="57810"/>
                </a:moveTo>
                <a:lnTo>
                  <a:pt x="2419286" y="57810"/>
                </a:lnTo>
                <a:lnTo>
                  <a:pt x="2419286" y="59461"/>
                </a:lnTo>
                <a:lnTo>
                  <a:pt x="2421077" y="59461"/>
                </a:lnTo>
                <a:lnTo>
                  <a:pt x="2421077" y="57810"/>
                </a:lnTo>
                <a:close/>
              </a:path>
              <a:path w="3805554" h="111125">
                <a:moveTo>
                  <a:pt x="2542400" y="54381"/>
                </a:moveTo>
                <a:lnTo>
                  <a:pt x="2538831" y="54381"/>
                </a:lnTo>
                <a:lnTo>
                  <a:pt x="2538831" y="57810"/>
                </a:lnTo>
                <a:lnTo>
                  <a:pt x="2542400" y="57810"/>
                </a:lnTo>
                <a:lnTo>
                  <a:pt x="2542400" y="54381"/>
                </a:lnTo>
                <a:close/>
              </a:path>
              <a:path w="3805554" h="111125">
                <a:moveTo>
                  <a:pt x="2592349" y="57810"/>
                </a:moveTo>
                <a:lnTo>
                  <a:pt x="2588780" y="57810"/>
                </a:lnTo>
                <a:lnTo>
                  <a:pt x="2588780" y="59461"/>
                </a:lnTo>
                <a:lnTo>
                  <a:pt x="2592349" y="59461"/>
                </a:lnTo>
                <a:lnTo>
                  <a:pt x="2592349" y="57810"/>
                </a:lnTo>
                <a:close/>
              </a:path>
              <a:path w="3805554" h="111125">
                <a:moveTo>
                  <a:pt x="2817152" y="81559"/>
                </a:moveTo>
                <a:lnTo>
                  <a:pt x="2815323" y="81559"/>
                </a:lnTo>
                <a:lnTo>
                  <a:pt x="2815323" y="83337"/>
                </a:lnTo>
                <a:lnTo>
                  <a:pt x="2817152" y="83337"/>
                </a:lnTo>
                <a:lnTo>
                  <a:pt x="2817152" y="81559"/>
                </a:lnTo>
                <a:close/>
              </a:path>
              <a:path w="3805554" h="111125">
                <a:moveTo>
                  <a:pt x="2901023" y="59461"/>
                </a:moveTo>
                <a:close/>
              </a:path>
              <a:path w="3805554" h="111125">
                <a:moveTo>
                  <a:pt x="2902788" y="61239"/>
                </a:moveTo>
                <a:lnTo>
                  <a:pt x="2901023" y="59474"/>
                </a:lnTo>
                <a:lnTo>
                  <a:pt x="2901023" y="62890"/>
                </a:lnTo>
                <a:lnTo>
                  <a:pt x="2902788" y="62890"/>
                </a:lnTo>
                <a:lnTo>
                  <a:pt x="2902788" y="61239"/>
                </a:lnTo>
                <a:close/>
              </a:path>
              <a:path w="3805554" h="111125">
                <a:moveTo>
                  <a:pt x="2936684" y="61239"/>
                </a:moveTo>
                <a:lnTo>
                  <a:pt x="2934906" y="59461"/>
                </a:lnTo>
                <a:lnTo>
                  <a:pt x="2934906" y="61239"/>
                </a:lnTo>
                <a:lnTo>
                  <a:pt x="2936684" y="61239"/>
                </a:lnTo>
                <a:close/>
              </a:path>
              <a:path w="3805554" h="111125">
                <a:moveTo>
                  <a:pt x="2949168" y="62890"/>
                </a:moveTo>
                <a:lnTo>
                  <a:pt x="2945600" y="62890"/>
                </a:lnTo>
                <a:lnTo>
                  <a:pt x="2945600" y="64541"/>
                </a:lnTo>
                <a:lnTo>
                  <a:pt x="2949168" y="64541"/>
                </a:lnTo>
                <a:lnTo>
                  <a:pt x="2949168" y="62890"/>
                </a:lnTo>
                <a:close/>
              </a:path>
              <a:path w="3805554" h="111125">
                <a:moveTo>
                  <a:pt x="2984881" y="62890"/>
                </a:moveTo>
                <a:close/>
              </a:path>
              <a:path w="3805554" h="111125">
                <a:moveTo>
                  <a:pt x="3009836" y="56032"/>
                </a:moveTo>
                <a:lnTo>
                  <a:pt x="3008045" y="56032"/>
                </a:lnTo>
                <a:lnTo>
                  <a:pt x="3006267" y="54381"/>
                </a:lnTo>
                <a:lnTo>
                  <a:pt x="3008045" y="59461"/>
                </a:lnTo>
                <a:lnTo>
                  <a:pt x="3009836" y="59461"/>
                </a:lnTo>
                <a:lnTo>
                  <a:pt x="3009836" y="56032"/>
                </a:lnTo>
                <a:close/>
              </a:path>
              <a:path w="3805554" h="111125">
                <a:moveTo>
                  <a:pt x="3016974" y="52730"/>
                </a:moveTo>
                <a:lnTo>
                  <a:pt x="3015183" y="50952"/>
                </a:lnTo>
                <a:lnTo>
                  <a:pt x="3015183" y="54381"/>
                </a:lnTo>
                <a:lnTo>
                  <a:pt x="3016974" y="52730"/>
                </a:lnTo>
                <a:close/>
              </a:path>
              <a:path w="3805554" h="111125">
                <a:moveTo>
                  <a:pt x="3049079" y="59461"/>
                </a:moveTo>
                <a:lnTo>
                  <a:pt x="3040164" y="59461"/>
                </a:lnTo>
                <a:lnTo>
                  <a:pt x="3040164" y="62890"/>
                </a:lnTo>
                <a:lnTo>
                  <a:pt x="3049079" y="62890"/>
                </a:lnTo>
                <a:lnTo>
                  <a:pt x="3049079" y="59461"/>
                </a:lnTo>
                <a:close/>
              </a:path>
              <a:path w="3805554" h="111125">
                <a:moveTo>
                  <a:pt x="3077629" y="50952"/>
                </a:moveTo>
                <a:lnTo>
                  <a:pt x="3074060" y="50952"/>
                </a:lnTo>
                <a:lnTo>
                  <a:pt x="3074060" y="54381"/>
                </a:lnTo>
                <a:lnTo>
                  <a:pt x="3077629" y="54381"/>
                </a:lnTo>
                <a:lnTo>
                  <a:pt x="3077629" y="50952"/>
                </a:lnTo>
                <a:close/>
              </a:path>
              <a:path w="3805554" h="111125">
                <a:moveTo>
                  <a:pt x="3107956" y="54381"/>
                </a:moveTo>
                <a:lnTo>
                  <a:pt x="3106178" y="54381"/>
                </a:lnTo>
                <a:lnTo>
                  <a:pt x="3104388" y="56032"/>
                </a:lnTo>
                <a:lnTo>
                  <a:pt x="3104388" y="57810"/>
                </a:lnTo>
                <a:lnTo>
                  <a:pt x="3106178" y="57810"/>
                </a:lnTo>
                <a:lnTo>
                  <a:pt x="3107956" y="56032"/>
                </a:lnTo>
                <a:lnTo>
                  <a:pt x="3107956" y="54381"/>
                </a:lnTo>
                <a:close/>
              </a:path>
              <a:path w="3805554" h="111125">
                <a:moveTo>
                  <a:pt x="3145421" y="56032"/>
                </a:moveTo>
                <a:lnTo>
                  <a:pt x="3143643" y="54381"/>
                </a:lnTo>
                <a:lnTo>
                  <a:pt x="3143643" y="56032"/>
                </a:lnTo>
                <a:lnTo>
                  <a:pt x="3141853" y="57810"/>
                </a:lnTo>
                <a:lnTo>
                  <a:pt x="3143669" y="57810"/>
                </a:lnTo>
                <a:lnTo>
                  <a:pt x="3143669" y="56032"/>
                </a:lnTo>
                <a:lnTo>
                  <a:pt x="3145421" y="56032"/>
                </a:lnTo>
                <a:close/>
              </a:path>
              <a:path w="3805554" h="111125">
                <a:moveTo>
                  <a:pt x="3238208" y="44221"/>
                </a:moveTo>
                <a:lnTo>
                  <a:pt x="3236417" y="44221"/>
                </a:lnTo>
                <a:lnTo>
                  <a:pt x="3236417" y="47523"/>
                </a:lnTo>
                <a:lnTo>
                  <a:pt x="3238208" y="47523"/>
                </a:lnTo>
                <a:lnTo>
                  <a:pt x="3238208" y="44221"/>
                </a:lnTo>
                <a:close/>
              </a:path>
              <a:path w="3805554" h="111125">
                <a:moveTo>
                  <a:pt x="3270313" y="49301"/>
                </a:moveTo>
                <a:lnTo>
                  <a:pt x="3266744" y="49301"/>
                </a:lnTo>
                <a:lnTo>
                  <a:pt x="3266744" y="52730"/>
                </a:lnTo>
                <a:lnTo>
                  <a:pt x="3266744" y="56032"/>
                </a:lnTo>
                <a:lnTo>
                  <a:pt x="3266770" y="52730"/>
                </a:lnTo>
                <a:lnTo>
                  <a:pt x="3270313" y="52730"/>
                </a:lnTo>
                <a:lnTo>
                  <a:pt x="3270313" y="49301"/>
                </a:lnTo>
                <a:close/>
              </a:path>
              <a:path w="3805554" h="111125">
                <a:moveTo>
                  <a:pt x="3277451" y="47523"/>
                </a:moveTo>
                <a:lnTo>
                  <a:pt x="3275673" y="47523"/>
                </a:lnTo>
                <a:lnTo>
                  <a:pt x="3275673" y="49301"/>
                </a:lnTo>
                <a:lnTo>
                  <a:pt x="3277451" y="47523"/>
                </a:lnTo>
                <a:close/>
              </a:path>
              <a:path w="3805554" h="111125">
                <a:moveTo>
                  <a:pt x="3279241" y="47523"/>
                </a:moveTo>
                <a:lnTo>
                  <a:pt x="3275673" y="49301"/>
                </a:lnTo>
                <a:lnTo>
                  <a:pt x="3279241" y="50952"/>
                </a:lnTo>
                <a:lnTo>
                  <a:pt x="3279241" y="47523"/>
                </a:lnTo>
                <a:close/>
              </a:path>
              <a:path w="3805554" h="111125">
                <a:moveTo>
                  <a:pt x="3306026" y="57810"/>
                </a:moveTo>
                <a:lnTo>
                  <a:pt x="3306000" y="54381"/>
                </a:lnTo>
                <a:lnTo>
                  <a:pt x="3306000" y="57810"/>
                </a:lnTo>
                <a:close/>
              </a:path>
              <a:path w="3805554" h="111125">
                <a:moveTo>
                  <a:pt x="3327412" y="44221"/>
                </a:moveTo>
                <a:lnTo>
                  <a:pt x="3325622" y="42443"/>
                </a:lnTo>
                <a:lnTo>
                  <a:pt x="3323844" y="42443"/>
                </a:lnTo>
                <a:lnTo>
                  <a:pt x="3322053" y="44221"/>
                </a:lnTo>
                <a:lnTo>
                  <a:pt x="3322053" y="45872"/>
                </a:lnTo>
                <a:lnTo>
                  <a:pt x="3327412" y="45872"/>
                </a:lnTo>
                <a:lnTo>
                  <a:pt x="3327412" y="44221"/>
                </a:lnTo>
                <a:close/>
              </a:path>
              <a:path w="3805554" h="111125">
                <a:moveTo>
                  <a:pt x="3477260" y="84988"/>
                </a:moveTo>
                <a:lnTo>
                  <a:pt x="3473691" y="84988"/>
                </a:lnTo>
                <a:lnTo>
                  <a:pt x="3473691" y="88417"/>
                </a:lnTo>
                <a:lnTo>
                  <a:pt x="3477260" y="88417"/>
                </a:lnTo>
                <a:lnTo>
                  <a:pt x="3477260" y="84988"/>
                </a:lnTo>
                <a:close/>
              </a:path>
              <a:path w="3805554" h="111125">
                <a:moveTo>
                  <a:pt x="3493325" y="83337"/>
                </a:moveTo>
                <a:lnTo>
                  <a:pt x="3489756" y="83337"/>
                </a:lnTo>
                <a:lnTo>
                  <a:pt x="3489756" y="86766"/>
                </a:lnTo>
                <a:lnTo>
                  <a:pt x="3491534" y="86766"/>
                </a:lnTo>
                <a:lnTo>
                  <a:pt x="3491534" y="88417"/>
                </a:lnTo>
                <a:lnTo>
                  <a:pt x="3493325" y="86766"/>
                </a:lnTo>
                <a:lnTo>
                  <a:pt x="3493325" y="83337"/>
                </a:lnTo>
                <a:close/>
              </a:path>
              <a:path w="3805554" h="111125">
                <a:moveTo>
                  <a:pt x="3536150" y="32283"/>
                </a:moveTo>
                <a:lnTo>
                  <a:pt x="3534372" y="32283"/>
                </a:lnTo>
                <a:lnTo>
                  <a:pt x="3534372" y="33934"/>
                </a:lnTo>
                <a:lnTo>
                  <a:pt x="3532581" y="35712"/>
                </a:lnTo>
                <a:lnTo>
                  <a:pt x="3532581" y="37363"/>
                </a:lnTo>
                <a:lnTo>
                  <a:pt x="3534397" y="35712"/>
                </a:lnTo>
                <a:lnTo>
                  <a:pt x="3536150" y="35712"/>
                </a:lnTo>
                <a:lnTo>
                  <a:pt x="3536150" y="32283"/>
                </a:lnTo>
                <a:close/>
              </a:path>
              <a:path w="3805554" h="111125">
                <a:moveTo>
                  <a:pt x="3805555" y="42443"/>
                </a:moveTo>
                <a:lnTo>
                  <a:pt x="3798417" y="42443"/>
                </a:lnTo>
                <a:lnTo>
                  <a:pt x="3796639" y="40792"/>
                </a:lnTo>
                <a:lnTo>
                  <a:pt x="3796639" y="39014"/>
                </a:lnTo>
                <a:lnTo>
                  <a:pt x="3796627" y="42443"/>
                </a:lnTo>
                <a:lnTo>
                  <a:pt x="3796627" y="44221"/>
                </a:lnTo>
                <a:lnTo>
                  <a:pt x="3794849" y="42443"/>
                </a:lnTo>
                <a:lnTo>
                  <a:pt x="3796627" y="45872"/>
                </a:lnTo>
                <a:lnTo>
                  <a:pt x="3794849" y="45872"/>
                </a:lnTo>
                <a:lnTo>
                  <a:pt x="3793058" y="44221"/>
                </a:lnTo>
                <a:lnTo>
                  <a:pt x="3794849" y="42443"/>
                </a:lnTo>
                <a:lnTo>
                  <a:pt x="3796627" y="42443"/>
                </a:lnTo>
                <a:lnTo>
                  <a:pt x="3796627" y="39014"/>
                </a:lnTo>
                <a:lnTo>
                  <a:pt x="3794849" y="37363"/>
                </a:lnTo>
                <a:lnTo>
                  <a:pt x="3791280" y="37363"/>
                </a:lnTo>
                <a:lnTo>
                  <a:pt x="3791280" y="32283"/>
                </a:lnTo>
                <a:lnTo>
                  <a:pt x="3787711" y="32283"/>
                </a:lnTo>
                <a:lnTo>
                  <a:pt x="3787711" y="37363"/>
                </a:lnTo>
                <a:lnTo>
                  <a:pt x="3785933" y="37363"/>
                </a:lnTo>
                <a:lnTo>
                  <a:pt x="3785933" y="40792"/>
                </a:lnTo>
                <a:lnTo>
                  <a:pt x="3785933" y="44221"/>
                </a:lnTo>
                <a:lnTo>
                  <a:pt x="3782364" y="44221"/>
                </a:lnTo>
                <a:lnTo>
                  <a:pt x="3782364" y="40792"/>
                </a:lnTo>
                <a:lnTo>
                  <a:pt x="3785933" y="40792"/>
                </a:lnTo>
                <a:lnTo>
                  <a:pt x="3785933" y="37363"/>
                </a:lnTo>
                <a:lnTo>
                  <a:pt x="3782364" y="37363"/>
                </a:lnTo>
                <a:lnTo>
                  <a:pt x="3782364" y="32283"/>
                </a:lnTo>
                <a:lnTo>
                  <a:pt x="3785933" y="32283"/>
                </a:lnTo>
                <a:lnTo>
                  <a:pt x="3785933" y="28854"/>
                </a:lnTo>
                <a:lnTo>
                  <a:pt x="3780574" y="28854"/>
                </a:lnTo>
                <a:lnTo>
                  <a:pt x="3780574" y="33934"/>
                </a:lnTo>
                <a:lnTo>
                  <a:pt x="3780574" y="35712"/>
                </a:lnTo>
                <a:lnTo>
                  <a:pt x="3778796" y="37363"/>
                </a:lnTo>
                <a:lnTo>
                  <a:pt x="3777005" y="35712"/>
                </a:lnTo>
                <a:lnTo>
                  <a:pt x="3778796" y="33934"/>
                </a:lnTo>
                <a:lnTo>
                  <a:pt x="3780574" y="33934"/>
                </a:lnTo>
                <a:lnTo>
                  <a:pt x="3780574" y="28854"/>
                </a:lnTo>
                <a:lnTo>
                  <a:pt x="3777005" y="28854"/>
                </a:lnTo>
                <a:lnTo>
                  <a:pt x="3777005" y="32283"/>
                </a:lnTo>
                <a:lnTo>
                  <a:pt x="3773436" y="32283"/>
                </a:lnTo>
                <a:lnTo>
                  <a:pt x="3773436" y="27203"/>
                </a:lnTo>
                <a:lnTo>
                  <a:pt x="3750246" y="27203"/>
                </a:lnTo>
                <a:lnTo>
                  <a:pt x="3750246" y="30505"/>
                </a:lnTo>
                <a:lnTo>
                  <a:pt x="3750246" y="33934"/>
                </a:lnTo>
                <a:lnTo>
                  <a:pt x="3746677" y="33934"/>
                </a:lnTo>
                <a:lnTo>
                  <a:pt x="3746677" y="30505"/>
                </a:lnTo>
                <a:lnTo>
                  <a:pt x="3750246" y="30505"/>
                </a:lnTo>
                <a:lnTo>
                  <a:pt x="3750246" y="27203"/>
                </a:lnTo>
                <a:lnTo>
                  <a:pt x="3744899" y="27203"/>
                </a:lnTo>
                <a:lnTo>
                  <a:pt x="3744899" y="30505"/>
                </a:lnTo>
                <a:lnTo>
                  <a:pt x="3743109" y="30505"/>
                </a:lnTo>
                <a:lnTo>
                  <a:pt x="3743109" y="27203"/>
                </a:lnTo>
                <a:lnTo>
                  <a:pt x="3737762" y="27203"/>
                </a:lnTo>
                <a:lnTo>
                  <a:pt x="3737762" y="54381"/>
                </a:lnTo>
                <a:lnTo>
                  <a:pt x="3737762" y="57810"/>
                </a:lnTo>
                <a:lnTo>
                  <a:pt x="3734193" y="57810"/>
                </a:lnTo>
                <a:lnTo>
                  <a:pt x="3734193" y="54381"/>
                </a:lnTo>
                <a:lnTo>
                  <a:pt x="3737762" y="54381"/>
                </a:lnTo>
                <a:lnTo>
                  <a:pt x="3737762" y="27203"/>
                </a:lnTo>
                <a:lnTo>
                  <a:pt x="3728834" y="27203"/>
                </a:lnTo>
                <a:lnTo>
                  <a:pt x="3728834" y="56032"/>
                </a:lnTo>
                <a:lnTo>
                  <a:pt x="3728834" y="57810"/>
                </a:lnTo>
                <a:lnTo>
                  <a:pt x="3727056" y="59461"/>
                </a:lnTo>
                <a:lnTo>
                  <a:pt x="3725265" y="57810"/>
                </a:lnTo>
                <a:lnTo>
                  <a:pt x="3725265" y="56032"/>
                </a:lnTo>
                <a:lnTo>
                  <a:pt x="3728834" y="56032"/>
                </a:lnTo>
                <a:lnTo>
                  <a:pt x="3728834" y="27203"/>
                </a:lnTo>
                <a:lnTo>
                  <a:pt x="3719919" y="27203"/>
                </a:lnTo>
                <a:lnTo>
                  <a:pt x="3719919" y="35712"/>
                </a:lnTo>
                <a:lnTo>
                  <a:pt x="3719919" y="39014"/>
                </a:lnTo>
                <a:lnTo>
                  <a:pt x="3714559" y="39014"/>
                </a:lnTo>
                <a:lnTo>
                  <a:pt x="3712781" y="37363"/>
                </a:lnTo>
                <a:lnTo>
                  <a:pt x="3710990" y="37363"/>
                </a:lnTo>
                <a:lnTo>
                  <a:pt x="3710990" y="35712"/>
                </a:lnTo>
                <a:lnTo>
                  <a:pt x="3719919" y="35712"/>
                </a:lnTo>
                <a:lnTo>
                  <a:pt x="3719919" y="27203"/>
                </a:lnTo>
                <a:lnTo>
                  <a:pt x="3718128" y="27203"/>
                </a:lnTo>
                <a:lnTo>
                  <a:pt x="3718128" y="32283"/>
                </a:lnTo>
                <a:lnTo>
                  <a:pt x="3709212" y="32283"/>
                </a:lnTo>
                <a:lnTo>
                  <a:pt x="3709212" y="28854"/>
                </a:lnTo>
                <a:lnTo>
                  <a:pt x="3707422" y="28854"/>
                </a:lnTo>
                <a:lnTo>
                  <a:pt x="3707422" y="39014"/>
                </a:lnTo>
                <a:lnTo>
                  <a:pt x="3707422" y="40792"/>
                </a:lnTo>
                <a:lnTo>
                  <a:pt x="3703853" y="42443"/>
                </a:lnTo>
                <a:lnTo>
                  <a:pt x="3703853" y="39014"/>
                </a:lnTo>
                <a:lnTo>
                  <a:pt x="3707422" y="39014"/>
                </a:lnTo>
                <a:lnTo>
                  <a:pt x="3707422" y="28854"/>
                </a:lnTo>
                <a:lnTo>
                  <a:pt x="3691369" y="28854"/>
                </a:lnTo>
                <a:lnTo>
                  <a:pt x="3691369" y="44221"/>
                </a:lnTo>
                <a:lnTo>
                  <a:pt x="3689591" y="45872"/>
                </a:lnTo>
                <a:lnTo>
                  <a:pt x="3686022" y="45872"/>
                </a:lnTo>
                <a:lnTo>
                  <a:pt x="3687800" y="44221"/>
                </a:lnTo>
                <a:lnTo>
                  <a:pt x="3691369" y="44221"/>
                </a:lnTo>
                <a:lnTo>
                  <a:pt x="3691369" y="28854"/>
                </a:lnTo>
                <a:lnTo>
                  <a:pt x="3689591" y="28854"/>
                </a:lnTo>
                <a:lnTo>
                  <a:pt x="3687800" y="30505"/>
                </a:lnTo>
                <a:lnTo>
                  <a:pt x="3687800" y="32283"/>
                </a:lnTo>
                <a:lnTo>
                  <a:pt x="3682454" y="32283"/>
                </a:lnTo>
                <a:lnTo>
                  <a:pt x="3682454" y="35712"/>
                </a:lnTo>
                <a:lnTo>
                  <a:pt x="3680663" y="35712"/>
                </a:lnTo>
                <a:lnTo>
                  <a:pt x="3680663" y="33934"/>
                </a:lnTo>
                <a:lnTo>
                  <a:pt x="3680663" y="27203"/>
                </a:lnTo>
                <a:lnTo>
                  <a:pt x="3678885" y="27203"/>
                </a:lnTo>
                <a:lnTo>
                  <a:pt x="3678885" y="42443"/>
                </a:lnTo>
                <a:lnTo>
                  <a:pt x="3678885" y="45872"/>
                </a:lnTo>
                <a:lnTo>
                  <a:pt x="3677094" y="45872"/>
                </a:lnTo>
                <a:lnTo>
                  <a:pt x="3675316" y="47523"/>
                </a:lnTo>
                <a:lnTo>
                  <a:pt x="3675316" y="49301"/>
                </a:lnTo>
                <a:lnTo>
                  <a:pt x="3673525" y="49301"/>
                </a:lnTo>
                <a:lnTo>
                  <a:pt x="3673525" y="42443"/>
                </a:lnTo>
                <a:lnTo>
                  <a:pt x="3678885" y="42443"/>
                </a:lnTo>
                <a:lnTo>
                  <a:pt x="3678885" y="27203"/>
                </a:lnTo>
                <a:lnTo>
                  <a:pt x="3675316" y="27203"/>
                </a:lnTo>
                <a:lnTo>
                  <a:pt x="3675316" y="30505"/>
                </a:lnTo>
                <a:lnTo>
                  <a:pt x="3671747" y="30505"/>
                </a:lnTo>
                <a:lnTo>
                  <a:pt x="3671747" y="50952"/>
                </a:lnTo>
                <a:lnTo>
                  <a:pt x="3671747" y="52730"/>
                </a:lnTo>
                <a:lnTo>
                  <a:pt x="3666388" y="52730"/>
                </a:lnTo>
                <a:lnTo>
                  <a:pt x="3666388" y="56032"/>
                </a:lnTo>
                <a:lnTo>
                  <a:pt x="3661041" y="56032"/>
                </a:lnTo>
                <a:lnTo>
                  <a:pt x="3661041" y="59461"/>
                </a:lnTo>
                <a:lnTo>
                  <a:pt x="3657473" y="59461"/>
                </a:lnTo>
                <a:lnTo>
                  <a:pt x="3657473" y="57810"/>
                </a:lnTo>
                <a:lnTo>
                  <a:pt x="3655682" y="57810"/>
                </a:lnTo>
                <a:lnTo>
                  <a:pt x="3655682" y="56032"/>
                </a:lnTo>
                <a:lnTo>
                  <a:pt x="3661041" y="56032"/>
                </a:lnTo>
                <a:lnTo>
                  <a:pt x="3661041" y="50952"/>
                </a:lnTo>
                <a:lnTo>
                  <a:pt x="3655682" y="50952"/>
                </a:lnTo>
                <a:lnTo>
                  <a:pt x="3655682" y="49301"/>
                </a:lnTo>
                <a:lnTo>
                  <a:pt x="3657473" y="47523"/>
                </a:lnTo>
                <a:lnTo>
                  <a:pt x="3664610" y="47523"/>
                </a:lnTo>
                <a:lnTo>
                  <a:pt x="3664610" y="42443"/>
                </a:lnTo>
                <a:lnTo>
                  <a:pt x="3664610" y="39014"/>
                </a:lnTo>
                <a:lnTo>
                  <a:pt x="3668179" y="39014"/>
                </a:lnTo>
                <a:lnTo>
                  <a:pt x="3668179" y="47523"/>
                </a:lnTo>
                <a:lnTo>
                  <a:pt x="3671747" y="50952"/>
                </a:lnTo>
                <a:lnTo>
                  <a:pt x="3671747" y="30505"/>
                </a:lnTo>
                <a:lnTo>
                  <a:pt x="3666388" y="30505"/>
                </a:lnTo>
                <a:lnTo>
                  <a:pt x="3666388" y="27203"/>
                </a:lnTo>
                <a:lnTo>
                  <a:pt x="3662819" y="27203"/>
                </a:lnTo>
                <a:lnTo>
                  <a:pt x="3662819" y="30505"/>
                </a:lnTo>
                <a:lnTo>
                  <a:pt x="3652113" y="30505"/>
                </a:lnTo>
                <a:lnTo>
                  <a:pt x="3652113" y="42443"/>
                </a:lnTo>
                <a:lnTo>
                  <a:pt x="3652113" y="45872"/>
                </a:lnTo>
                <a:lnTo>
                  <a:pt x="3650335" y="45872"/>
                </a:lnTo>
                <a:lnTo>
                  <a:pt x="3648545" y="44221"/>
                </a:lnTo>
                <a:lnTo>
                  <a:pt x="3648545" y="42443"/>
                </a:lnTo>
                <a:lnTo>
                  <a:pt x="3652113" y="42443"/>
                </a:lnTo>
                <a:lnTo>
                  <a:pt x="3652113" y="30505"/>
                </a:lnTo>
                <a:lnTo>
                  <a:pt x="3643198" y="30505"/>
                </a:lnTo>
                <a:lnTo>
                  <a:pt x="3643198" y="35712"/>
                </a:lnTo>
                <a:lnTo>
                  <a:pt x="3643198" y="44221"/>
                </a:lnTo>
                <a:lnTo>
                  <a:pt x="3641407" y="44221"/>
                </a:lnTo>
                <a:lnTo>
                  <a:pt x="3639629" y="42443"/>
                </a:lnTo>
                <a:lnTo>
                  <a:pt x="3639629" y="40792"/>
                </a:lnTo>
                <a:lnTo>
                  <a:pt x="3639629" y="35712"/>
                </a:lnTo>
                <a:lnTo>
                  <a:pt x="3643198" y="35712"/>
                </a:lnTo>
                <a:lnTo>
                  <a:pt x="3643198" y="30505"/>
                </a:lnTo>
                <a:lnTo>
                  <a:pt x="3637851" y="30505"/>
                </a:lnTo>
                <a:lnTo>
                  <a:pt x="3637851" y="45872"/>
                </a:lnTo>
                <a:lnTo>
                  <a:pt x="3637851" y="54381"/>
                </a:lnTo>
                <a:lnTo>
                  <a:pt x="3634282" y="54381"/>
                </a:lnTo>
                <a:lnTo>
                  <a:pt x="3634282" y="50952"/>
                </a:lnTo>
                <a:lnTo>
                  <a:pt x="3634282" y="49301"/>
                </a:lnTo>
                <a:lnTo>
                  <a:pt x="3632492" y="47523"/>
                </a:lnTo>
                <a:lnTo>
                  <a:pt x="3632492" y="45872"/>
                </a:lnTo>
                <a:lnTo>
                  <a:pt x="3637851" y="45872"/>
                </a:lnTo>
                <a:lnTo>
                  <a:pt x="3637851" y="30505"/>
                </a:lnTo>
                <a:lnTo>
                  <a:pt x="3636060" y="30505"/>
                </a:lnTo>
                <a:lnTo>
                  <a:pt x="3636060" y="33934"/>
                </a:lnTo>
                <a:lnTo>
                  <a:pt x="3636060" y="40792"/>
                </a:lnTo>
                <a:lnTo>
                  <a:pt x="3634282" y="39014"/>
                </a:lnTo>
                <a:lnTo>
                  <a:pt x="3634282" y="40792"/>
                </a:lnTo>
                <a:lnTo>
                  <a:pt x="3630714" y="40792"/>
                </a:lnTo>
                <a:lnTo>
                  <a:pt x="3630714" y="33934"/>
                </a:lnTo>
                <a:lnTo>
                  <a:pt x="3636060" y="33934"/>
                </a:lnTo>
                <a:lnTo>
                  <a:pt x="3636060" y="30505"/>
                </a:lnTo>
                <a:lnTo>
                  <a:pt x="3621786" y="30505"/>
                </a:lnTo>
                <a:lnTo>
                  <a:pt x="3621786" y="50952"/>
                </a:lnTo>
                <a:lnTo>
                  <a:pt x="3618217" y="50952"/>
                </a:lnTo>
                <a:lnTo>
                  <a:pt x="3618217" y="47523"/>
                </a:lnTo>
                <a:lnTo>
                  <a:pt x="3618217" y="45872"/>
                </a:lnTo>
                <a:lnTo>
                  <a:pt x="3618217" y="39014"/>
                </a:lnTo>
                <a:lnTo>
                  <a:pt x="3614648" y="39014"/>
                </a:lnTo>
                <a:lnTo>
                  <a:pt x="3612870" y="37363"/>
                </a:lnTo>
                <a:lnTo>
                  <a:pt x="3612870" y="39014"/>
                </a:lnTo>
                <a:lnTo>
                  <a:pt x="3611080" y="39014"/>
                </a:lnTo>
                <a:lnTo>
                  <a:pt x="3611080" y="37363"/>
                </a:lnTo>
                <a:lnTo>
                  <a:pt x="3609302" y="37363"/>
                </a:lnTo>
                <a:lnTo>
                  <a:pt x="3609302" y="35712"/>
                </a:lnTo>
                <a:lnTo>
                  <a:pt x="3612870" y="35712"/>
                </a:lnTo>
                <a:lnTo>
                  <a:pt x="3618217" y="35712"/>
                </a:lnTo>
                <a:lnTo>
                  <a:pt x="3618217" y="32283"/>
                </a:lnTo>
                <a:lnTo>
                  <a:pt x="3605733" y="32283"/>
                </a:lnTo>
                <a:lnTo>
                  <a:pt x="3605733" y="42443"/>
                </a:lnTo>
                <a:lnTo>
                  <a:pt x="3605733" y="45872"/>
                </a:lnTo>
                <a:lnTo>
                  <a:pt x="3600373" y="45872"/>
                </a:lnTo>
                <a:lnTo>
                  <a:pt x="3600373" y="42443"/>
                </a:lnTo>
                <a:lnTo>
                  <a:pt x="3605733" y="42443"/>
                </a:lnTo>
                <a:lnTo>
                  <a:pt x="3605733" y="32283"/>
                </a:lnTo>
                <a:lnTo>
                  <a:pt x="3602164" y="32283"/>
                </a:lnTo>
                <a:lnTo>
                  <a:pt x="3602164" y="35712"/>
                </a:lnTo>
                <a:lnTo>
                  <a:pt x="3600373" y="35712"/>
                </a:lnTo>
                <a:lnTo>
                  <a:pt x="3598595" y="33934"/>
                </a:lnTo>
                <a:lnTo>
                  <a:pt x="3598595" y="32283"/>
                </a:lnTo>
                <a:lnTo>
                  <a:pt x="3584321" y="32283"/>
                </a:lnTo>
                <a:lnTo>
                  <a:pt x="3584321" y="35712"/>
                </a:lnTo>
                <a:lnTo>
                  <a:pt x="3582543" y="35712"/>
                </a:lnTo>
                <a:lnTo>
                  <a:pt x="3582543" y="42443"/>
                </a:lnTo>
                <a:lnTo>
                  <a:pt x="3578974" y="42443"/>
                </a:lnTo>
                <a:lnTo>
                  <a:pt x="3578974" y="39014"/>
                </a:lnTo>
                <a:lnTo>
                  <a:pt x="3578974" y="35712"/>
                </a:lnTo>
                <a:lnTo>
                  <a:pt x="3582543" y="35712"/>
                </a:lnTo>
                <a:lnTo>
                  <a:pt x="3582543" y="30505"/>
                </a:lnTo>
                <a:lnTo>
                  <a:pt x="3568268" y="30505"/>
                </a:lnTo>
                <a:lnTo>
                  <a:pt x="3568268" y="45872"/>
                </a:lnTo>
                <a:lnTo>
                  <a:pt x="3568268" y="50952"/>
                </a:lnTo>
                <a:lnTo>
                  <a:pt x="3562908" y="50952"/>
                </a:lnTo>
                <a:lnTo>
                  <a:pt x="3562908" y="49301"/>
                </a:lnTo>
                <a:lnTo>
                  <a:pt x="3564763" y="47523"/>
                </a:lnTo>
                <a:lnTo>
                  <a:pt x="3566477" y="45872"/>
                </a:lnTo>
                <a:lnTo>
                  <a:pt x="3568268" y="45872"/>
                </a:lnTo>
                <a:lnTo>
                  <a:pt x="3568268" y="30505"/>
                </a:lnTo>
                <a:lnTo>
                  <a:pt x="3562908" y="30505"/>
                </a:lnTo>
                <a:lnTo>
                  <a:pt x="3562908" y="37363"/>
                </a:lnTo>
                <a:lnTo>
                  <a:pt x="3559340" y="37363"/>
                </a:lnTo>
                <a:lnTo>
                  <a:pt x="3561486" y="39014"/>
                </a:lnTo>
                <a:lnTo>
                  <a:pt x="3557600" y="39014"/>
                </a:lnTo>
                <a:lnTo>
                  <a:pt x="3557600" y="40792"/>
                </a:lnTo>
                <a:lnTo>
                  <a:pt x="3554031" y="40792"/>
                </a:lnTo>
                <a:lnTo>
                  <a:pt x="3554031" y="39014"/>
                </a:lnTo>
                <a:lnTo>
                  <a:pt x="3554031" y="37363"/>
                </a:lnTo>
                <a:lnTo>
                  <a:pt x="3548672" y="37363"/>
                </a:lnTo>
                <a:lnTo>
                  <a:pt x="3548672" y="39014"/>
                </a:lnTo>
                <a:lnTo>
                  <a:pt x="3548634" y="54381"/>
                </a:lnTo>
                <a:lnTo>
                  <a:pt x="3548634" y="56032"/>
                </a:lnTo>
                <a:lnTo>
                  <a:pt x="3546856" y="57810"/>
                </a:lnTo>
                <a:lnTo>
                  <a:pt x="3545065" y="57810"/>
                </a:lnTo>
                <a:lnTo>
                  <a:pt x="3545065" y="56032"/>
                </a:lnTo>
                <a:lnTo>
                  <a:pt x="3546856" y="56032"/>
                </a:lnTo>
                <a:lnTo>
                  <a:pt x="3546856" y="54381"/>
                </a:lnTo>
                <a:lnTo>
                  <a:pt x="3548634" y="54381"/>
                </a:lnTo>
                <a:lnTo>
                  <a:pt x="3548634" y="39014"/>
                </a:lnTo>
                <a:lnTo>
                  <a:pt x="3545103" y="39014"/>
                </a:lnTo>
                <a:lnTo>
                  <a:pt x="3545103" y="37363"/>
                </a:lnTo>
                <a:lnTo>
                  <a:pt x="3543325" y="35712"/>
                </a:lnTo>
                <a:lnTo>
                  <a:pt x="3536150" y="35712"/>
                </a:lnTo>
                <a:lnTo>
                  <a:pt x="3536150" y="37363"/>
                </a:lnTo>
                <a:lnTo>
                  <a:pt x="3532619" y="37363"/>
                </a:lnTo>
                <a:lnTo>
                  <a:pt x="3532619" y="39014"/>
                </a:lnTo>
                <a:lnTo>
                  <a:pt x="3530828" y="40792"/>
                </a:lnTo>
                <a:lnTo>
                  <a:pt x="3529050" y="40792"/>
                </a:lnTo>
                <a:lnTo>
                  <a:pt x="3529050" y="39014"/>
                </a:lnTo>
                <a:lnTo>
                  <a:pt x="3529050" y="37363"/>
                </a:lnTo>
                <a:lnTo>
                  <a:pt x="3529050" y="35712"/>
                </a:lnTo>
                <a:lnTo>
                  <a:pt x="3521913" y="35712"/>
                </a:lnTo>
                <a:lnTo>
                  <a:pt x="3521913" y="37363"/>
                </a:lnTo>
                <a:lnTo>
                  <a:pt x="3518344" y="37363"/>
                </a:lnTo>
                <a:lnTo>
                  <a:pt x="3518344" y="33934"/>
                </a:lnTo>
                <a:lnTo>
                  <a:pt x="3518306" y="64541"/>
                </a:lnTo>
                <a:lnTo>
                  <a:pt x="3518306" y="66319"/>
                </a:lnTo>
                <a:lnTo>
                  <a:pt x="3514737" y="66319"/>
                </a:lnTo>
                <a:lnTo>
                  <a:pt x="3514737" y="62890"/>
                </a:lnTo>
                <a:lnTo>
                  <a:pt x="3518306" y="64541"/>
                </a:lnTo>
                <a:lnTo>
                  <a:pt x="3518306" y="33934"/>
                </a:lnTo>
                <a:lnTo>
                  <a:pt x="3511169" y="33934"/>
                </a:lnTo>
                <a:lnTo>
                  <a:pt x="3511169" y="59461"/>
                </a:lnTo>
                <a:lnTo>
                  <a:pt x="3511169" y="61239"/>
                </a:lnTo>
                <a:lnTo>
                  <a:pt x="3507600" y="62890"/>
                </a:lnTo>
                <a:lnTo>
                  <a:pt x="3507600" y="61239"/>
                </a:lnTo>
                <a:lnTo>
                  <a:pt x="3507600" y="59461"/>
                </a:lnTo>
                <a:lnTo>
                  <a:pt x="3511169" y="61239"/>
                </a:lnTo>
                <a:lnTo>
                  <a:pt x="3509391" y="59461"/>
                </a:lnTo>
                <a:lnTo>
                  <a:pt x="3511169" y="59461"/>
                </a:lnTo>
                <a:lnTo>
                  <a:pt x="3511169" y="33934"/>
                </a:lnTo>
                <a:lnTo>
                  <a:pt x="3509416" y="33934"/>
                </a:lnTo>
                <a:lnTo>
                  <a:pt x="3509416" y="39014"/>
                </a:lnTo>
                <a:lnTo>
                  <a:pt x="3504069" y="39014"/>
                </a:lnTo>
                <a:lnTo>
                  <a:pt x="3504069" y="35712"/>
                </a:lnTo>
                <a:lnTo>
                  <a:pt x="3498710" y="35712"/>
                </a:lnTo>
                <a:lnTo>
                  <a:pt x="3498710" y="40792"/>
                </a:lnTo>
                <a:lnTo>
                  <a:pt x="3493325" y="40792"/>
                </a:lnTo>
                <a:lnTo>
                  <a:pt x="3493325" y="49301"/>
                </a:lnTo>
                <a:lnTo>
                  <a:pt x="3493325" y="50952"/>
                </a:lnTo>
                <a:lnTo>
                  <a:pt x="3489769" y="50952"/>
                </a:lnTo>
                <a:lnTo>
                  <a:pt x="3489769" y="47523"/>
                </a:lnTo>
                <a:lnTo>
                  <a:pt x="3491547" y="47523"/>
                </a:lnTo>
                <a:lnTo>
                  <a:pt x="3493325" y="49301"/>
                </a:lnTo>
                <a:lnTo>
                  <a:pt x="3493325" y="40792"/>
                </a:lnTo>
                <a:lnTo>
                  <a:pt x="3484410" y="40792"/>
                </a:lnTo>
                <a:lnTo>
                  <a:pt x="3484410" y="59461"/>
                </a:lnTo>
                <a:lnTo>
                  <a:pt x="3484410" y="66319"/>
                </a:lnTo>
                <a:lnTo>
                  <a:pt x="3482632" y="67970"/>
                </a:lnTo>
                <a:lnTo>
                  <a:pt x="3480841" y="66319"/>
                </a:lnTo>
                <a:lnTo>
                  <a:pt x="3480841" y="59461"/>
                </a:lnTo>
                <a:lnTo>
                  <a:pt x="3484410" y="59461"/>
                </a:lnTo>
                <a:lnTo>
                  <a:pt x="3484410" y="40792"/>
                </a:lnTo>
                <a:lnTo>
                  <a:pt x="3482632" y="40792"/>
                </a:lnTo>
                <a:lnTo>
                  <a:pt x="3482632" y="42443"/>
                </a:lnTo>
                <a:lnTo>
                  <a:pt x="3477272" y="42443"/>
                </a:lnTo>
                <a:lnTo>
                  <a:pt x="3477272" y="40792"/>
                </a:lnTo>
                <a:lnTo>
                  <a:pt x="3482632" y="40792"/>
                </a:lnTo>
                <a:lnTo>
                  <a:pt x="3482632" y="37363"/>
                </a:lnTo>
                <a:lnTo>
                  <a:pt x="3479063" y="37363"/>
                </a:lnTo>
                <a:lnTo>
                  <a:pt x="3475494" y="39014"/>
                </a:lnTo>
                <a:lnTo>
                  <a:pt x="3470135" y="39014"/>
                </a:lnTo>
                <a:lnTo>
                  <a:pt x="3468357" y="40792"/>
                </a:lnTo>
                <a:lnTo>
                  <a:pt x="3468357" y="42443"/>
                </a:lnTo>
                <a:lnTo>
                  <a:pt x="3471951" y="42443"/>
                </a:lnTo>
                <a:lnTo>
                  <a:pt x="3471951" y="40792"/>
                </a:lnTo>
                <a:lnTo>
                  <a:pt x="3475494" y="40792"/>
                </a:lnTo>
                <a:lnTo>
                  <a:pt x="3475494" y="42443"/>
                </a:lnTo>
                <a:lnTo>
                  <a:pt x="3475494" y="47523"/>
                </a:lnTo>
                <a:lnTo>
                  <a:pt x="3475494" y="50952"/>
                </a:lnTo>
                <a:lnTo>
                  <a:pt x="3471926" y="50952"/>
                </a:lnTo>
                <a:lnTo>
                  <a:pt x="3471926" y="49301"/>
                </a:lnTo>
                <a:lnTo>
                  <a:pt x="3471926" y="47523"/>
                </a:lnTo>
                <a:lnTo>
                  <a:pt x="3475494" y="47523"/>
                </a:lnTo>
                <a:lnTo>
                  <a:pt x="3475494" y="42443"/>
                </a:lnTo>
                <a:lnTo>
                  <a:pt x="3471951" y="42443"/>
                </a:lnTo>
                <a:lnTo>
                  <a:pt x="3471951" y="44221"/>
                </a:lnTo>
                <a:lnTo>
                  <a:pt x="3470173" y="44221"/>
                </a:lnTo>
                <a:lnTo>
                  <a:pt x="3466604" y="40792"/>
                </a:lnTo>
                <a:lnTo>
                  <a:pt x="3466604" y="35712"/>
                </a:lnTo>
                <a:lnTo>
                  <a:pt x="3464814" y="35712"/>
                </a:lnTo>
                <a:lnTo>
                  <a:pt x="3464788" y="59461"/>
                </a:lnTo>
                <a:lnTo>
                  <a:pt x="3464788" y="62890"/>
                </a:lnTo>
                <a:lnTo>
                  <a:pt x="3459429" y="62890"/>
                </a:lnTo>
                <a:lnTo>
                  <a:pt x="3459429" y="61239"/>
                </a:lnTo>
                <a:lnTo>
                  <a:pt x="3461220" y="59461"/>
                </a:lnTo>
                <a:lnTo>
                  <a:pt x="3464788" y="59461"/>
                </a:lnTo>
                <a:lnTo>
                  <a:pt x="3464788" y="35737"/>
                </a:lnTo>
                <a:lnTo>
                  <a:pt x="3463036" y="37363"/>
                </a:lnTo>
                <a:lnTo>
                  <a:pt x="3463036" y="40792"/>
                </a:lnTo>
                <a:lnTo>
                  <a:pt x="3430917" y="40792"/>
                </a:lnTo>
                <a:lnTo>
                  <a:pt x="3430917" y="45872"/>
                </a:lnTo>
                <a:lnTo>
                  <a:pt x="3429101" y="45872"/>
                </a:lnTo>
                <a:lnTo>
                  <a:pt x="3429101" y="50952"/>
                </a:lnTo>
                <a:lnTo>
                  <a:pt x="3429101" y="54381"/>
                </a:lnTo>
                <a:lnTo>
                  <a:pt x="3425533" y="54381"/>
                </a:lnTo>
                <a:lnTo>
                  <a:pt x="3427323" y="52730"/>
                </a:lnTo>
                <a:lnTo>
                  <a:pt x="3427323" y="50952"/>
                </a:lnTo>
                <a:lnTo>
                  <a:pt x="3429101" y="50952"/>
                </a:lnTo>
                <a:lnTo>
                  <a:pt x="3429101" y="45872"/>
                </a:lnTo>
                <a:lnTo>
                  <a:pt x="3427323" y="45872"/>
                </a:lnTo>
                <a:lnTo>
                  <a:pt x="3427323" y="44221"/>
                </a:lnTo>
                <a:lnTo>
                  <a:pt x="3429101" y="44221"/>
                </a:lnTo>
                <a:lnTo>
                  <a:pt x="3429101" y="42443"/>
                </a:lnTo>
                <a:lnTo>
                  <a:pt x="3425533" y="42443"/>
                </a:lnTo>
                <a:lnTo>
                  <a:pt x="3425533" y="45872"/>
                </a:lnTo>
                <a:lnTo>
                  <a:pt x="3422002" y="45872"/>
                </a:lnTo>
                <a:lnTo>
                  <a:pt x="3422002" y="44221"/>
                </a:lnTo>
                <a:lnTo>
                  <a:pt x="3422002" y="42443"/>
                </a:lnTo>
                <a:lnTo>
                  <a:pt x="3421964" y="49301"/>
                </a:lnTo>
                <a:lnTo>
                  <a:pt x="3421964" y="56032"/>
                </a:lnTo>
                <a:lnTo>
                  <a:pt x="3416617" y="56032"/>
                </a:lnTo>
                <a:lnTo>
                  <a:pt x="3416617" y="54381"/>
                </a:lnTo>
                <a:lnTo>
                  <a:pt x="3416617" y="52730"/>
                </a:lnTo>
                <a:lnTo>
                  <a:pt x="3416617" y="49301"/>
                </a:lnTo>
                <a:lnTo>
                  <a:pt x="3418395" y="50952"/>
                </a:lnTo>
                <a:lnTo>
                  <a:pt x="3420186" y="49301"/>
                </a:lnTo>
                <a:lnTo>
                  <a:pt x="3421964" y="49301"/>
                </a:lnTo>
                <a:lnTo>
                  <a:pt x="3421964" y="42443"/>
                </a:lnTo>
                <a:lnTo>
                  <a:pt x="3413048" y="42443"/>
                </a:lnTo>
                <a:lnTo>
                  <a:pt x="3413048" y="47523"/>
                </a:lnTo>
                <a:lnTo>
                  <a:pt x="3413048" y="50952"/>
                </a:lnTo>
                <a:lnTo>
                  <a:pt x="3411258" y="50952"/>
                </a:lnTo>
                <a:lnTo>
                  <a:pt x="3411258" y="52730"/>
                </a:lnTo>
                <a:lnTo>
                  <a:pt x="3407689" y="52730"/>
                </a:lnTo>
                <a:lnTo>
                  <a:pt x="3407689" y="59461"/>
                </a:lnTo>
                <a:lnTo>
                  <a:pt x="3407689" y="62890"/>
                </a:lnTo>
                <a:lnTo>
                  <a:pt x="3405911" y="62890"/>
                </a:lnTo>
                <a:lnTo>
                  <a:pt x="3404120" y="61239"/>
                </a:lnTo>
                <a:lnTo>
                  <a:pt x="3405911" y="59461"/>
                </a:lnTo>
                <a:lnTo>
                  <a:pt x="3407689" y="59461"/>
                </a:lnTo>
                <a:lnTo>
                  <a:pt x="3407689" y="52730"/>
                </a:lnTo>
                <a:lnTo>
                  <a:pt x="3407689" y="47523"/>
                </a:lnTo>
                <a:lnTo>
                  <a:pt x="3413048" y="47523"/>
                </a:lnTo>
                <a:lnTo>
                  <a:pt x="3413048" y="42443"/>
                </a:lnTo>
                <a:lnTo>
                  <a:pt x="3407727" y="42443"/>
                </a:lnTo>
                <a:lnTo>
                  <a:pt x="3407727" y="44221"/>
                </a:lnTo>
                <a:lnTo>
                  <a:pt x="3405936" y="44221"/>
                </a:lnTo>
                <a:lnTo>
                  <a:pt x="3405936" y="40792"/>
                </a:lnTo>
                <a:lnTo>
                  <a:pt x="3391662" y="40792"/>
                </a:lnTo>
                <a:lnTo>
                  <a:pt x="3391662" y="42443"/>
                </a:lnTo>
                <a:lnTo>
                  <a:pt x="3389884" y="44221"/>
                </a:lnTo>
                <a:lnTo>
                  <a:pt x="3384524" y="44221"/>
                </a:lnTo>
                <a:lnTo>
                  <a:pt x="3384524" y="40792"/>
                </a:lnTo>
                <a:lnTo>
                  <a:pt x="3382721" y="40792"/>
                </a:lnTo>
                <a:lnTo>
                  <a:pt x="3382721" y="52730"/>
                </a:lnTo>
                <a:lnTo>
                  <a:pt x="3382721" y="54381"/>
                </a:lnTo>
                <a:lnTo>
                  <a:pt x="3382721" y="62890"/>
                </a:lnTo>
                <a:lnTo>
                  <a:pt x="3382721" y="66319"/>
                </a:lnTo>
                <a:lnTo>
                  <a:pt x="3380930" y="66319"/>
                </a:lnTo>
                <a:lnTo>
                  <a:pt x="3382721" y="67970"/>
                </a:lnTo>
                <a:lnTo>
                  <a:pt x="3379152" y="67970"/>
                </a:lnTo>
                <a:lnTo>
                  <a:pt x="3379152" y="62890"/>
                </a:lnTo>
                <a:lnTo>
                  <a:pt x="3382721" y="62890"/>
                </a:lnTo>
                <a:lnTo>
                  <a:pt x="3382721" y="54381"/>
                </a:lnTo>
                <a:lnTo>
                  <a:pt x="3380930" y="54381"/>
                </a:lnTo>
                <a:lnTo>
                  <a:pt x="3382721" y="52730"/>
                </a:lnTo>
                <a:lnTo>
                  <a:pt x="3379152" y="54381"/>
                </a:lnTo>
                <a:lnTo>
                  <a:pt x="3379152" y="50952"/>
                </a:lnTo>
                <a:lnTo>
                  <a:pt x="3382721" y="52730"/>
                </a:lnTo>
                <a:lnTo>
                  <a:pt x="3382721" y="40792"/>
                </a:lnTo>
                <a:lnTo>
                  <a:pt x="3373793" y="40792"/>
                </a:lnTo>
                <a:lnTo>
                  <a:pt x="3373793" y="57810"/>
                </a:lnTo>
                <a:lnTo>
                  <a:pt x="3373793" y="62890"/>
                </a:lnTo>
                <a:lnTo>
                  <a:pt x="3370224" y="62890"/>
                </a:lnTo>
                <a:lnTo>
                  <a:pt x="3370224" y="61239"/>
                </a:lnTo>
                <a:lnTo>
                  <a:pt x="3370224" y="57810"/>
                </a:lnTo>
                <a:lnTo>
                  <a:pt x="3373793" y="57810"/>
                </a:lnTo>
                <a:lnTo>
                  <a:pt x="3373793" y="40792"/>
                </a:lnTo>
                <a:lnTo>
                  <a:pt x="3370262" y="40792"/>
                </a:lnTo>
                <a:lnTo>
                  <a:pt x="3368471" y="42443"/>
                </a:lnTo>
                <a:lnTo>
                  <a:pt x="3368471" y="45872"/>
                </a:lnTo>
                <a:lnTo>
                  <a:pt x="3368446" y="57810"/>
                </a:lnTo>
                <a:lnTo>
                  <a:pt x="3366655" y="57810"/>
                </a:lnTo>
                <a:lnTo>
                  <a:pt x="3366655" y="56032"/>
                </a:lnTo>
                <a:lnTo>
                  <a:pt x="3368446" y="57810"/>
                </a:lnTo>
                <a:lnTo>
                  <a:pt x="3368446" y="45872"/>
                </a:lnTo>
                <a:lnTo>
                  <a:pt x="3363125" y="45872"/>
                </a:lnTo>
                <a:lnTo>
                  <a:pt x="3363125" y="44221"/>
                </a:lnTo>
                <a:lnTo>
                  <a:pt x="3359518" y="44221"/>
                </a:lnTo>
                <a:lnTo>
                  <a:pt x="3359518" y="47523"/>
                </a:lnTo>
                <a:lnTo>
                  <a:pt x="3359518" y="50952"/>
                </a:lnTo>
                <a:lnTo>
                  <a:pt x="3357740" y="50952"/>
                </a:lnTo>
                <a:lnTo>
                  <a:pt x="3357740" y="49301"/>
                </a:lnTo>
                <a:lnTo>
                  <a:pt x="3359518" y="47523"/>
                </a:lnTo>
                <a:lnTo>
                  <a:pt x="3359518" y="44221"/>
                </a:lnTo>
                <a:lnTo>
                  <a:pt x="3329216" y="44221"/>
                </a:lnTo>
                <a:lnTo>
                  <a:pt x="3327527" y="45783"/>
                </a:lnTo>
                <a:lnTo>
                  <a:pt x="3327438" y="49301"/>
                </a:lnTo>
                <a:lnTo>
                  <a:pt x="3322078" y="49301"/>
                </a:lnTo>
                <a:lnTo>
                  <a:pt x="3322078" y="47523"/>
                </a:lnTo>
                <a:lnTo>
                  <a:pt x="3320300" y="47523"/>
                </a:lnTo>
                <a:lnTo>
                  <a:pt x="3318510" y="49301"/>
                </a:lnTo>
                <a:lnTo>
                  <a:pt x="3318510" y="52730"/>
                </a:lnTo>
                <a:lnTo>
                  <a:pt x="3314941" y="52730"/>
                </a:lnTo>
                <a:lnTo>
                  <a:pt x="3314941" y="49301"/>
                </a:lnTo>
                <a:lnTo>
                  <a:pt x="3311372" y="49301"/>
                </a:lnTo>
                <a:lnTo>
                  <a:pt x="3311372" y="52730"/>
                </a:lnTo>
                <a:lnTo>
                  <a:pt x="3307804" y="52730"/>
                </a:lnTo>
                <a:lnTo>
                  <a:pt x="3306026" y="54381"/>
                </a:lnTo>
                <a:lnTo>
                  <a:pt x="3307778" y="56032"/>
                </a:lnTo>
                <a:lnTo>
                  <a:pt x="3309569" y="56032"/>
                </a:lnTo>
                <a:lnTo>
                  <a:pt x="3309569" y="57810"/>
                </a:lnTo>
                <a:lnTo>
                  <a:pt x="3307778" y="59461"/>
                </a:lnTo>
                <a:lnTo>
                  <a:pt x="3306000" y="59461"/>
                </a:lnTo>
                <a:lnTo>
                  <a:pt x="3306000" y="57810"/>
                </a:lnTo>
                <a:lnTo>
                  <a:pt x="3302457" y="57810"/>
                </a:lnTo>
                <a:lnTo>
                  <a:pt x="3302457" y="52730"/>
                </a:lnTo>
                <a:lnTo>
                  <a:pt x="3302431" y="61239"/>
                </a:lnTo>
                <a:lnTo>
                  <a:pt x="3302431" y="66319"/>
                </a:lnTo>
                <a:lnTo>
                  <a:pt x="3297072" y="66319"/>
                </a:lnTo>
                <a:lnTo>
                  <a:pt x="3297072" y="62890"/>
                </a:lnTo>
                <a:lnTo>
                  <a:pt x="3298863" y="61239"/>
                </a:lnTo>
                <a:lnTo>
                  <a:pt x="3302431" y="61239"/>
                </a:lnTo>
                <a:lnTo>
                  <a:pt x="3302431" y="52730"/>
                </a:lnTo>
                <a:lnTo>
                  <a:pt x="3300679" y="52730"/>
                </a:lnTo>
                <a:lnTo>
                  <a:pt x="3297110" y="49301"/>
                </a:lnTo>
                <a:lnTo>
                  <a:pt x="3289973" y="49301"/>
                </a:lnTo>
                <a:lnTo>
                  <a:pt x="3289973" y="52730"/>
                </a:lnTo>
                <a:lnTo>
                  <a:pt x="3270313" y="52730"/>
                </a:lnTo>
                <a:lnTo>
                  <a:pt x="3270313" y="57810"/>
                </a:lnTo>
                <a:lnTo>
                  <a:pt x="3266744" y="57810"/>
                </a:lnTo>
                <a:lnTo>
                  <a:pt x="3266744" y="56032"/>
                </a:lnTo>
                <a:lnTo>
                  <a:pt x="3263201" y="56032"/>
                </a:lnTo>
                <a:lnTo>
                  <a:pt x="3263201" y="54381"/>
                </a:lnTo>
                <a:lnTo>
                  <a:pt x="3263201" y="52730"/>
                </a:lnTo>
                <a:lnTo>
                  <a:pt x="3257829" y="52730"/>
                </a:lnTo>
                <a:lnTo>
                  <a:pt x="3257829" y="59461"/>
                </a:lnTo>
                <a:lnTo>
                  <a:pt x="3257829" y="62890"/>
                </a:lnTo>
                <a:lnTo>
                  <a:pt x="3256038" y="61239"/>
                </a:lnTo>
                <a:lnTo>
                  <a:pt x="3254260" y="61239"/>
                </a:lnTo>
                <a:lnTo>
                  <a:pt x="3254260" y="59461"/>
                </a:lnTo>
                <a:lnTo>
                  <a:pt x="3257829" y="59461"/>
                </a:lnTo>
                <a:lnTo>
                  <a:pt x="3257829" y="52730"/>
                </a:lnTo>
                <a:lnTo>
                  <a:pt x="3239986" y="52730"/>
                </a:lnTo>
                <a:lnTo>
                  <a:pt x="3239986" y="59461"/>
                </a:lnTo>
                <a:lnTo>
                  <a:pt x="3239986" y="62890"/>
                </a:lnTo>
                <a:lnTo>
                  <a:pt x="3238208" y="62890"/>
                </a:lnTo>
                <a:lnTo>
                  <a:pt x="3238208" y="61239"/>
                </a:lnTo>
                <a:lnTo>
                  <a:pt x="3236417" y="61239"/>
                </a:lnTo>
                <a:lnTo>
                  <a:pt x="3236417" y="59461"/>
                </a:lnTo>
                <a:lnTo>
                  <a:pt x="3239986" y="59461"/>
                </a:lnTo>
                <a:lnTo>
                  <a:pt x="3239986" y="52730"/>
                </a:lnTo>
                <a:lnTo>
                  <a:pt x="3236417" y="52730"/>
                </a:lnTo>
                <a:lnTo>
                  <a:pt x="3236417" y="47523"/>
                </a:lnTo>
                <a:lnTo>
                  <a:pt x="3231070" y="47523"/>
                </a:lnTo>
                <a:lnTo>
                  <a:pt x="3231070" y="50952"/>
                </a:lnTo>
                <a:lnTo>
                  <a:pt x="3232848" y="52730"/>
                </a:lnTo>
                <a:lnTo>
                  <a:pt x="3227501" y="52730"/>
                </a:lnTo>
                <a:lnTo>
                  <a:pt x="3227501" y="54381"/>
                </a:lnTo>
                <a:lnTo>
                  <a:pt x="3227501" y="57810"/>
                </a:lnTo>
                <a:lnTo>
                  <a:pt x="3223933" y="57810"/>
                </a:lnTo>
                <a:lnTo>
                  <a:pt x="3223933" y="56032"/>
                </a:lnTo>
                <a:lnTo>
                  <a:pt x="3225711" y="54381"/>
                </a:lnTo>
                <a:lnTo>
                  <a:pt x="3227501" y="54381"/>
                </a:lnTo>
                <a:lnTo>
                  <a:pt x="3227501" y="52730"/>
                </a:lnTo>
                <a:lnTo>
                  <a:pt x="3211436" y="52730"/>
                </a:lnTo>
                <a:lnTo>
                  <a:pt x="3211436" y="69748"/>
                </a:lnTo>
                <a:lnTo>
                  <a:pt x="3211436" y="71399"/>
                </a:lnTo>
                <a:lnTo>
                  <a:pt x="3209658" y="71399"/>
                </a:lnTo>
                <a:lnTo>
                  <a:pt x="3207867" y="69748"/>
                </a:lnTo>
                <a:lnTo>
                  <a:pt x="3209658" y="67970"/>
                </a:lnTo>
                <a:lnTo>
                  <a:pt x="3211436" y="69748"/>
                </a:lnTo>
                <a:lnTo>
                  <a:pt x="3211436" y="52730"/>
                </a:lnTo>
                <a:lnTo>
                  <a:pt x="3181108" y="52730"/>
                </a:lnTo>
                <a:lnTo>
                  <a:pt x="3181108" y="69748"/>
                </a:lnTo>
                <a:lnTo>
                  <a:pt x="3181108" y="74828"/>
                </a:lnTo>
                <a:lnTo>
                  <a:pt x="3177540" y="73050"/>
                </a:lnTo>
                <a:lnTo>
                  <a:pt x="3177540" y="69748"/>
                </a:lnTo>
                <a:lnTo>
                  <a:pt x="3181108" y="69748"/>
                </a:lnTo>
                <a:lnTo>
                  <a:pt x="3181108" y="52730"/>
                </a:lnTo>
                <a:lnTo>
                  <a:pt x="3179356" y="52730"/>
                </a:lnTo>
                <a:lnTo>
                  <a:pt x="3177565" y="54381"/>
                </a:lnTo>
                <a:lnTo>
                  <a:pt x="3177565" y="56032"/>
                </a:lnTo>
                <a:lnTo>
                  <a:pt x="3172193" y="56032"/>
                </a:lnTo>
                <a:lnTo>
                  <a:pt x="3172193" y="69748"/>
                </a:lnTo>
                <a:lnTo>
                  <a:pt x="3172193" y="73050"/>
                </a:lnTo>
                <a:lnTo>
                  <a:pt x="3170402" y="74828"/>
                </a:lnTo>
                <a:lnTo>
                  <a:pt x="3165056" y="74828"/>
                </a:lnTo>
                <a:lnTo>
                  <a:pt x="3165056" y="69748"/>
                </a:lnTo>
                <a:lnTo>
                  <a:pt x="3166834" y="67970"/>
                </a:lnTo>
                <a:lnTo>
                  <a:pt x="3168624" y="69748"/>
                </a:lnTo>
                <a:lnTo>
                  <a:pt x="3172193" y="69748"/>
                </a:lnTo>
                <a:lnTo>
                  <a:pt x="3172193" y="56032"/>
                </a:lnTo>
                <a:lnTo>
                  <a:pt x="3170428" y="56032"/>
                </a:lnTo>
                <a:lnTo>
                  <a:pt x="3168650" y="54381"/>
                </a:lnTo>
                <a:lnTo>
                  <a:pt x="3161512" y="54381"/>
                </a:lnTo>
                <a:lnTo>
                  <a:pt x="3161512" y="57810"/>
                </a:lnTo>
                <a:lnTo>
                  <a:pt x="3159696" y="57810"/>
                </a:lnTo>
                <a:lnTo>
                  <a:pt x="3159696" y="61239"/>
                </a:lnTo>
                <a:lnTo>
                  <a:pt x="3159696" y="66319"/>
                </a:lnTo>
                <a:lnTo>
                  <a:pt x="3156127" y="66319"/>
                </a:lnTo>
                <a:lnTo>
                  <a:pt x="3156127" y="71399"/>
                </a:lnTo>
                <a:lnTo>
                  <a:pt x="3150781" y="71399"/>
                </a:lnTo>
                <a:lnTo>
                  <a:pt x="3150781" y="69748"/>
                </a:lnTo>
                <a:lnTo>
                  <a:pt x="3148990" y="69748"/>
                </a:lnTo>
                <a:lnTo>
                  <a:pt x="3148990" y="67970"/>
                </a:lnTo>
                <a:lnTo>
                  <a:pt x="3148990" y="66319"/>
                </a:lnTo>
                <a:lnTo>
                  <a:pt x="3156127" y="66319"/>
                </a:lnTo>
                <a:lnTo>
                  <a:pt x="3156127" y="64541"/>
                </a:lnTo>
                <a:lnTo>
                  <a:pt x="3156127" y="61239"/>
                </a:lnTo>
                <a:lnTo>
                  <a:pt x="3159696" y="61239"/>
                </a:lnTo>
                <a:lnTo>
                  <a:pt x="3159696" y="57810"/>
                </a:lnTo>
                <a:lnTo>
                  <a:pt x="3152584" y="57810"/>
                </a:lnTo>
                <a:lnTo>
                  <a:pt x="3152584" y="56032"/>
                </a:lnTo>
                <a:lnTo>
                  <a:pt x="3145421" y="56032"/>
                </a:lnTo>
                <a:lnTo>
                  <a:pt x="3147212" y="57810"/>
                </a:lnTo>
                <a:lnTo>
                  <a:pt x="3143669" y="57810"/>
                </a:lnTo>
                <a:lnTo>
                  <a:pt x="3143669" y="59461"/>
                </a:lnTo>
                <a:lnTo>
                  <a:pt x="3147237" y="59461"/>
                </a:lnTo>
                <a:lnTo>
                  <a:pt x="3147212" y="62903"/>
                </a:lnTo>
                <a:lnTo>
                  <a:pt x="3145447" y="64541"/>
                </a:lnTo>
                <a:lnTo>
                  <a:pt x="3141878" y="64541"/>
                </a:lnTo>
                <a:lnTo>
                  <a:pt x="3141878" y="59461"/>
                </a:lnTo>
                <a:lnTo>
                  <a:pt x="3134728" y="59461"/>
                </a:lnTo>
                <a:lnTo>
                  <a:pt x="3134728" y="67970"/>
                </a:lnTo>
                <a:lnTo>
                  <a:pt x="3134728" y="71399"/>
                </a:lnTo>
                <a:lnTo>
                  <a:pt x="3131159" y="71399"/>
                </a:lnTo>
                <a:lnTo>
                  <a:pt x="3131159" y="67970"/>
                </a:lnTo>
                <a:lnTo>
                  <a:pt x="3134728" y="67970"/>
                </a:lnTo>
                <a:lnTo>
                  <a:pt x="3134728" y="59461"/>
                </a:lnTo>
                <a:lnTo>
                  <a:pt x="3132937" y="59461"/>
                </a:lnTo>
                <a:lnTo>
                  <a:pt x="3132937" y="54381"/>
                </a:lnTo>
                <a:lnTo>
                  <a:pt x="3131159" y="54381"/>
                </a:lnTo>
                <a:lnTo>
                  <a:pt x="3129369" y="57810"/>
                </a:lnTo>
                <a:lnTo>
                  <a:pt x="3129369" y="59461"/>
                </a:lnTo>
                <a:lnTo>
                  <a:pt x="3116884" y="59461"/>
                </a:lnTo>
                <a:lnTo>
                  <a:pt x="3116884" y="84988"/>
                </a:lnTo>
                <a:lnTo>
                  <a:pt x="3116884" y="86766"/>
                </a:lnTo>
                <a:lnTo>
                  <a:pt x="3115094" y="86766"/>
                </a:lnTo>
                <a:lnTo>
                  <a:pt x="3116884" y="84988"/>
                </a:lnTo>
                <a:lnTo>
                  <a:pt x="3113316" y="86766"/>
                </a:lnTo>
                <a:lnTo>
                  <a:pt x="3115094" y="84988"/>
                </a:lnTo>
                <a:lnTo>
                  <a:pt x="3116884" y="84988"/>
                </a:lnTo>
                <a:lnTo>
                  <a:pt x="3116884" y="59461"/>
                </a:lnTo>
                <a:lnTo>
                  <a:pt x="3111525" y="59461"/>
                </a:lnTo>
                <a:lnTo>
                  <a:pt x="3109747" y="59461"/>
                </a:lnTo>
                <a:lnTo>
                  <a:pt x="3111525" y="61239"/>
                </a:lnTo>
                <a:lnTo>
                  <a:pt x="3109747" y="62890"/>
                </a:lnTo>
                <a:lnTo>
                  <a:pt x="3109747" y="61239"/>
                </a:lnTo>
                <a:lnTo>
                  <a:pt x="3107956" y="61239"/>
                </a:lnTo>
                <a:lnTo>
                  <a:pt x="3107956" y="59461"/>
                </a:lnTo>
                <a:lnTo>
                  <a:pt x="3090126" y="59461"/>
                </a:lnTo>
                <a:lnTo>
                  <a:pt x="3090126" y="67970"/>
                </a:lnTo>
                <a:lnTo>
                  <a:pt x="3088335" y="71399"/>
                </a:lnTo>
                <a:lnTo>
                  <a:pt x="3090126" y="69748"/>
                </a:lnTo>
                <a:lnTo>
                  <a:pt x="3090126" y="71399"/>
                </a:lnTo>
                <a:lnTo>
                  <a:pt x="3090126" y="79908"/>
                </a:lnTo>
                <a:lnTo>
                  <a:pt x="3090126" y="83337"/>
                </a:lnTo>
                <a:lnTo>
                  <a:pt x="3088335" y="83337"/>
                </a:lnTo>
                <a:lnTo>
                  <a:pt x="3088335" y="81559"/>
                </a:lnTo>
                <a:lnTo>
                  <a:pt x="3088335" y="79908"/>
                </a:lnTo>
                <a:lnTo>
                  <a:pt x="3090126" y="79908"/>
                </a:lnTo>
                <a:lnTo>
                  <a:pt x="3090126" y="71399"/>
                </a:lnTo>
                <a:lnTo>
                  <a:pt x="3088335" y="71399"/>
                </a:lnTo>
                <a:lnTo>
                  <a:pt x="3086557" y="69748"/>
                </a:lnTo>
                <a:lnTo>
                  <a:pt x="3086557" y="67970"/>
                </a:lnTo>
                <a:lnTo>
                  <a:pt x="3090126" y="67970"/>
                </a:lnTo>
                <a:lnTo>
                  <a:pt x="3090126" y="59461"/>
                </a:lnTo>
                <a:lnTo>
                  <a:pt x="3086557" y="59461"/>
                </a:lnTo>
                <a:lnTo>
                  <a:pt x="3086557" y="62890"/>
                </a:lnTo>
                <a:lnTo>
                  <a:pt x="3082988" y="62890"/>
                </a:lnTo>
                <a:lnTo>
                  <a:pt x="3082988" y="61239"/>
                </a:lnTo>
                <a:lnTo>
                  <a:pt x="3081197" y="61239"/>
                </a:lnTo>
                <a:lnTo>
                  <a:pt x="3082988" y="59461"/>
                </a:lnTo>
                <a:lnTo>
                  <a:pt x="3052673" y="59461"/>
                </a:lnTo>
                <a:lnTo>
                  <a:pt x="3052673" y="62890"/>
                </a:lnTo>
                <a:lnTo>
                  <a:pt x="3052648" y="71399"/>
                </a:lnTo>
                <a:lnTo>
                  <a:pt x="3052648" y="74828"/>
                </a:lnTo>
                <a:lnTo>
                  <a:pt x="3050870" y="76479"/>
                </a:lnTo>
                <a:lnTo>
                  <a:pt x="3049079" y="76479"/>
                </a:lnTo>
                <a:lnTo>
                  <a:pt x="3047301" y="74828"/>
                </a:lnTo>
                <a:lnTo>
                  <a:pt x="3047301" y="73050"/>
                </a:lnTo>
                <a:lnTo>
                  <a:pt x="3049079" y="71399"/>
                </a:lnTo>
                <a:lnTo>
                  <a:pt x="3052648" y="71399"/>
                </a:lnTo>
                <a:lnTo>
                  <a:pt x="3052648" y="62890"/>
                </a:lnTo>
                <a:lnTo>
                  <a:pt x="3049105" y="62890"/>
                </a:lnTo>
                <a:lnTo>
                  <a:pt x="3049105" y="66319"/>
                </a:lnTo>
                <a:lnTo>
                  <a:pt x="3043758" y="66319"/>
                </a:lnTo>
                <a:lnTo>
                  <a:pt x="3043758" y="71399"/>
                </a:lnTo>
                <a:lnTo>
                  <a:pt x="3040189" y="71399"/>
                </a:lnTo>
                <a:lnTo>
                  <a:pt x="3040189" y="67970"/>
                </a:lnTo>
                <a:lnTo>
                  <a:pt x="3036620" y="67970"/>
                </a:lnTo>
                <a:lnTo>
                  <a:pt x="3036620" y="66319"/>
                </a:lnTo>
                <a:lnTo>
                  <a:pt x="3036620" y="64541"/>
                </a:lnTo>
                <a:lnTo>
                  <a:pt x="3034830" y="62890"/>
                </a:lnTo>
                <a:lnTo>
                  <a:pt x="3031261" y="62890"/>
                </a:lnTo>
                <a:lnTo>
                  <a:pt x="3031261" y="59461"/>
                </a:lnTo>
                <a:lnTo>
                  <a:pt x="3031248" y="64541"/>
                </a:lnTo>
                <a:lnTo>
                  <a:pt x="3027680" y="66319"/>
                </a:lnTo>
                <a:lnTo>
                  <a:pt x="3027680" y="64541"/>
                </a:lnTo>
                <a:lnTo>
                  <a:pt x="3029458" y="62890"/>
                </a:lnTo>
                <a:lnTo>
                  <a:pt x="3031248" y="64541"/>
                </a:lnTo>
                <a:lnTo>
                  <a:pt x="3031248" y="59461"/>
                </a:lnTo>
                <a:lnTo>
                  <a:pt x="3022346" y="59461"/>
                </a:lnTo>
                <a:lnTo>
                  <a:pt x="3020568" y="61239"/>
                </a:lnTo>
                <a:lnTo>
                  <a:pt x="3020568" y="62890"/>
                </a:lnTo>
                <a:lnTo>
                  <a:pt x="3015208" y="62890"/>
                </a:lnTo>
                <a:lnTo>
                  <a:pt x="3015208" y="59461"/>
                </a:lnTo>
                <a:lnTo>
                  <a:pt x="3011640" y="59461"/>
                </a:lnTo>
                <a:lnTo>
                  <a:pt x="3011614" y="62903"/>
                </a:lnTo>
                <a:lnTo>
                  <a:pt x="3009862" y="64541"/>
                </a:lnTo>
                <a:lnTo>
                  <a:pt x="3009862" y="66319"/>
                </a:lnTo>
                <a:lnTo>
                  <a:pt x="3004502" y="66319"/>
                </a:lnTo>
                <a:lnTo>
                  <a:pt x="3004502" y="62890"/>
                </a:lnTo>
                <a:lnTo>
                  <a:pt x="3000908" y="62890"/>
                </a:lnTo>
                <a:lnTo>
                  <a:pt x="3000908" y="71399"/>
                </a:lnTo>
                <a:lnTo>
                  <a:pt x="3000908" y="74828"/>
                </a:lnTo>
                <a:lnTo>
                  <a:pt x="2999130" y="76479"/>
                </a:lnTo>
                <a:lnTo>
                  <a:pt x="2995561" y="76479"/>
                </a:lnTo>
                <a:lnTo>
                  <a:pt x="2995561" y="71399"/>
                </a:lnTo>
                <a:lnTo>
                  <a:pt x="3000908" y="71399"/>
                </a:lnTo>
                <a:lnTo>
                  <a:pt x="3000908" y="62890"/>
                </a:lnTo>
                <a:lnTo>
                  <a:pt x="2992018" y="62890"/>
                </a:lnTo>
                <a:lnTo>
                  <a:pt x="2992018" y="59461"/>
                </a:lnTo>
                <a:lnTo>
                  <a:pt x="2990227" y="59461"/>
                </a:lnTo>
                <a:lnTo>
                  <a:pt x="2988449" y="61239"/>
                </a:lnTo>
                <a:lnTo>
                  <a:pt x="2988449" y="62890"/>
                </a:lnTo>
                <a:lnTo>
                  <a:pt x="2988424" y="64541"/>
                </a:lnTo>
                <a:lnTo>
                  <a:pt x="2986646" y="67970"/>
                </a:lnTo>
                <a:lnTo>
                  <a:pt x="2986646" y="76479"/>
                </a:lnTo>
                <a:lnTo>
                  <a:pt x="2986646" y="79908"/>
                </a:lnTo>
                <a:lnTo>
                  <a:pt x="2981287" y="79908"/>
                </a:lnTo>
                <a:lnTo>
                  <a:pt x="2979509" y="78257"/>
                </a:lnTo>
                <a:lnTo>
                  <a:pt x="2977718" y="78257"/>
                </a:lnTo>
                <a:lnTo>
                  <a:pt x="2977718" y="76479"/>
                </a:lnTo>
                <a:lnTo>
                  <a:pt x="2986646" y="76479"/>
                </a:lnTo>
                <a:lnTo>
                  <a:pt x="2986646" y="67970"/>
                </a:lnTo>
                <a:lnTo>
                  <a:pt x="2985782" y="66319"/>
                </a:lnTo>
                <a:lnTo>
                  <a:pt x="2984855" y="64541"/>
                </a:lnTo>
                <a:lnTo>
                  <a:pt x="2984855" y="62903"/>
                </a:lnTo>
                <a:lnTo>
                  <a:pt x="2983090" y="64541"/>
                </a:lnTo>
                <a:lnTo>
                  <a:pt x="2983090" y="66319"/>
                </a:lnTo>
                <a:lnTo>
                  <a:pt x="2979521" y="66319"/>
                </a:lnTo>
                <a:lnTo>
                  <a:pt x="2979521" y="62890"/>
                </a:lnTo>
                <a:lnTo>
                  <a:pt x="2966986" y="62890"/>
                </a:lnTo>
                <a:lnTo>
                  <a:pt x="2966986" y="79908"/>
                </a:lnTo>
                <a:lnTo>
                  <a:pt x="2966986" y="83337"/>
                </a:lnTo>
                <a:lnTo>
                  <a:pt x="2961640" y="83337"/>
                </a:lnTo>
                <a:lnTo>
                  <a:pt x="2961640" y="76479"/>
                </a:lnTo>
                <a:lnTo>
                  <a:pt x="2961640" y="74828"/>
                </a:lnTo>
                <a:lnTo>
                  <a:pt x="2963418" y="74828"/>
                </a:lnTo>
                <a:lnTo>
                  <a:pt x="2963418" y="79908"/>
                </a:lnTo>
                <a:lnTo>
                  <a:pt x="2966986" y="79908"/>
                </a:lnTo>
                <a:lnTo>
                  <a:pt x="2966986" y="62890"/>
                </a:lnTo>
                <a:lnTo>
                  <a:pt x="2959900" y="62890"/>
                </a:lnTo>
                <a:lnTo>
                  <a:pt x="2958109" y="61239"/>
                </a:lnTo>
                <a:lnTo>
                  <a:pt x="2958109" y="64541"/>
                </a:lnTo>
                <a:lnTo>
                  <a:pt x="2954540" y="64541"/>
                </a:lnTo>
                <a:lnTo>
                  <a:pt x="2954540" y="61239"/>
                </a:lnTo>
                <a:lnTo>
                  <a:pt x="2949194" y="61239"/>
                </a:lnTo>
                <a:lnTo>
                  <a:pt x="2949194" y="64541"/>
                </a:lnTo>
                <a:lnTo>
                  <a:pt x="2949168" y="69748"/>
                </a:lnTo>
                <a:lnTo>
                  <a:pt x="2950959" y="71399"/>
                </a:lnTo>
                <a:lnTo>
                  <a:pt x="2945600" y="71399"/>
                </a:lnTo>
                <a:lnTo>
                  <a:pt x="2945600" y="69748"/>
                </a:lnTo>
                <a:lnTo>
                  <a:pt x="2945600" y="64541"/>
                </a:lnTo>
                <a:lnTo>
                  <a:pt x="2943847" y="64541"/>
                </a:lnTo>
                <a:lnTo>
                  <a:pt x="2943847" y="69748"/>
                </a:lnTo>
                <a:lnTo>
                  <a:pt x="2938488" y="69748"/>
                </a:lnTo>
                <a:lnTo>
                  <a:pt x="2938488" y="66319"/>
                </a:lnTo>
                <a:lnTo>
                  <a:pt x="2938488" y="62890"/>
                </a:lnTo>
                <a:lnTo>
                  <a:pt x="2938488" y="61239"/>
                </a:lnTo>
                <a:lnTo>
                  <a:pt x="2936684" y="61239"/>
                </a:lnTo>
                <a:lnTo>
                  <a:pt x="2934906" y="62890"/>
                </a:lnTo>
                <a:lnTo>
                  <a:pt x="2934906" y="61239"/>
                </a:lnTo>
                <a:lnTo>
                  <a:pt x="2929572" y="61239"/>
                </a:lnTo>
                <a:lnTo>
                  <a:pt x="2929572" y="62890"/>
                </a:lnTo>
                <a:lnTo>
                  <a:pt x="2920644" y="62890"/>
                </a:lnTo>
                <a:lnTo>
                  <a:pt x="2920644" y="59461"/>
                </a:lnTo>
                <a:lnTo>
                  <a:pt x="2917075" y="59461"/>
                </a:lnTo>
                <a:lnTo>
                  <a:pt x="2917075" y="64541"/>
                </a:lnTo>
                <a:lnTo>
                  <a:pt x="2909938" y="64541"/>
                </a:lnTo>
                <a:lnTo>
                  <a:pt x="2909938" y="66319"/>
                </a:lnTo>
                <a:lnTo>
                  <a:pt x="2906369" y="66319"/>
                </a:lnTo>
                <a:lnTo>
                  <a:pt x="2906369" y="64541"/>
                </a:lnTo>
                <a:lnTo>
                  <a:pt x="2904591" y="62890"/>
                </a:lnTo>
                <a:lnTo>
                  <a:pt x="2902788" y="62890"/>
                </a:lnTo>
                <a:lnTo>
                  <a:pt x="2902788" y="64541"/>
                </a:lnTo>
                <a:lnTo>
                  <a:pt x="2900997" y="64541"/>
                </a:lnTo>
                <a:lnTo>
                  <a:pt x="2899245" y="62903"/>
                </a:lnTo>
                <a:lnTo>
                  <a:pt x="2899219" y="59461"/>
                </a:lnTo>
                <a:lnTo>
                  <a:pt x="2895663" y="59461"/>
                </a:lnTo>
                <a:lnTo>
                  <a:pt x="2895663" y="62890"/>
                </a:lnTo>
                <a:lnTo>
                  <a:pt x="2893860" y="62890"/>
                </a:lnTo>
                <a:lnTo>
                  <a:pt x="2893860" y="66319"/>
                </a:lnTo>
                <a:lnTo>
                  <a:pt x="2893860" y="73050"/>
                </a:lnTo>
                <a:lnTo>
                  <a:pt x="2892082" y="74828"/>
                </a:lnTo>
                <a:lnTo>
                  <a:pt x="2890304" y="74828"/>
                </a:lnTo>
                <a:lnTo>
                  <a:pt x="2890304" y="73050"/>
                </a:lnTo>
                <a:lnTo>
                  <a:pt x="2890304" y="71399"/>
                </a:lnTo>
                <a:lnTo>
                  <a:pt x="2892082" y="71399"/>
                </a:lnTo>
                <a:lnTo>
                  <a:pt x="2893860" y="73050"/>
                </a:lnTo>
                <a:lnTo>
                  <a:pt x="2893860" y="66319"/>
                </a:lnTo>
                <a:lnTo>
                  <a:pt x="2890304" y="66319"/>
                </a:lnTo>
                <a:lnTo>
                  <a:pt x="2890304" y="62890"/>
                </a:lnTo>
                <a:lnTo>
                  <a:pt x="2881376" y="62890"/>
                </a:lnTo>
                <a:lnTo>
                  <a:pt x="2881376" y="78257"/>
                </a:lnTo>
                <a:lnTo>
                  <a:pt x="2879598" y="79908"/>
                </a:lnTo>
                <a:lnTo>
                  <a:pt x="2877807" y="79908"/>
                </a:lnTo>
                <a:lnTo>
                  <a:pt x="2877807" y="78257"/>
                </a:lnTo>
                <a:lnTo>
                  <a:pt x="2879598" y="76479"/>
                </a:lnTo>
                <a:lnTo>
                  <a:pt x="2881376" y="78257"/>
                </a:lnTo>
                <a:lnTo>
                  <a:pt x="2881376" y="62890"/>
                </a:lnTo>
                <a:lnTo>
                  <a:pt x="2872460" y="62890"/>
                </a:lnTo>
                <a:lnTo>
                  <a:pt x="2872460" y="76479"/>
                </a:lnTo>
                <a:lnTo>
                  <a:pt x="2872460" y="83337"/>
                </a:lnTo>
                <a:lnTo>
                  <a:pt x="2868892" y="83337"/>
                </a:lnTo>
                <a:lnTo>
                  <a:pt x="2868892" y="76479"/>
                </a:lnTo>
                <a:lnTo>
                  <a:pt x="2872460" y="76479"/>
                </a:lnTo>
                <a:lnTo>
                  <a:pt x="2872460" y="62890"/>
                </a:lnTo>
                <a:lnTo>
                  <a:pt x="2865336" y="62890"/>
                </a:lnTo>
                <a:lnTo>
                  <a:pt x="2865336" y="57810"/>
                </a:lnTo>
                <a:lnTo>
                  <a:pt x="2863558" y="57810"/>
                </a:lnTo>
                <a:lnTo>
                  <a:pt x="2863558" y="59461"/>
                </a:lnTo>
                <a:lnTo>
                  <a:pt x="2851048" y="59461"/>
                </a:lnTo>
                <a:lnTo>
                  <a:pt x="2851048" y="56032"/>
                </a:lnTo>
                <a:lnTo>
                  <a:pt x="2847479" y="56032"/>
                </a:lnTo>
                <a:lnTo>
                  <a:pt x="2847479" y="59461"/>
                </a:lnTo>
                <a:lnTo>
                  <a:pt x="2838577" y="59461"/>
                </a:lnTo>
                <a:lnTo>
                  <a:pt x="2836786" y="57810"/>
                </a:lnTo>
                <a:lnTo>
                  <a:pt x="2836786" y="56032"/>
                </a:lnTo>
                <a:lnTo>
                  <a:pt x="2833217" y="56032"/>
                </a:lnTo>
                <a:lnTo>
                  <a:pt x="2833217" y="59461"/>
                </a:lnTo>
                <a:lnTo>
                  <a:pt x="2829636" y="59461"/>
                </a:lnTo>
                <a:lnTo>
                  <a:pt x="2829636" y="62890"/>
                </a:lnTo>
                <a:lnTo>
                  <a:pt x="2827858" y="61239"/>
                </a:lnTo>
                <a:lnTo>
                  <a:pt x="2826067" y="61239"/>
                </a:lnTo>
                <a:lnTo>
                  <a:pt x="2827858" y="59461"/>
                </a:lnTo>
                <a:lnTo>
                  <a:pt x="2813596" y="59461"/>
                </a:lnTo>
                <a:lnTo>
                  <a:pt x="2813596" y="61239"/>
                </a:lnTo>
                <a:lnTo>
                  <a:pt x="2810027" y="61239"/>
                </a:lnTo>
                <a:lnTo>
                  <a:pt x="2810027" y="57810"/>
                </a:lnTo>
                <a:lnTo>
                  <a:pt x="2810014" y="73050"/>
                </a:lnTo>
                <a:lnTo>
                  <a:pt x="2810014" y="76479"/>
                </a:lnTo>
                <a:lnTo>
                  <a:pt x="2804655" y="76479"/>
                </a:lnTo>
                <a:lnTo>
                  <a:pt x="2804655" y="71399"/>
                </a:lnTo>
                <a:lnTo>
                  <a:pt x="2808224" y="71399"/>
                </a:lnTo>
                <a:lnTo>
                  <a:pt x="2810014" y="73050"/>
                </a:lnTo>
                <a:lnTo>
                  <a:pt x="2810014" y="57810"/>
                </a:lnTo>
                <a:lnTo>
                  <a:pt x="2804680" y="57810"/>
                </a:lnTo>
                <a:lnTo>
                  <a:pt x="2802890" y="56032"/>
                </a:lnTo>
                <a:lnTo>
                  <a:pt x="2799321" y="57810"/>
                </a:lnTo>
                <a:lnTo>
                  <a:pt x="2797543" y="57810"/>
                </a:lnTo>
                <a:lnTo>
                  <a:pt x="2797543" y="66319"/>
                </a:lnTo>
                <a:lnTo>
                  <a:pt x="2793974" y="66319"/>
                </a:lnTo>
                <a:lnTo>
                  <a:pt x="2793974" y="61239"/>
                </a:lnTo>
                <a:lnTo>
                  <a:pt x="2793974" y="57810"/>
                </a:lnTo>
                <a:lnTo>
                  <a:pt x="2793974" y="54381"/>
                </a:lnTo>
                <a:lnTo>
                  <a:pt x="2792171" y="54381"/>
                </a:lnTo>
                <a:lnTo>
                  <a:pt x="2792171" y="78257"/>
                </a:lnTo>
                <a:lnTo>
                  <a:pt x="2792171" y="86766"/>
                </a:lnTo>
                <a:lnTo>
                  <a:pt x="2790393" y="88417"/>
                </a:lnTo>
                <a:lnTo>
                  <a:pt x="2790380" y="86766"/>
                </a:lnTo>
                <a:lnTo>
                  <a:pt x="2783255" y="86766"/>
                </a:lnTo>
                <a:lnTo>
                  <a:pt x="2783255" y="83337"/>
                </a:lnTo>
                <a:lnTo>
                  <a:pt x="2786824" y="83337"/>
                </a:lnTo>
                <a:lnTo>
                  <a:pt x="2786824" y="78257"/>
                </a:lnTo>
                <a:lnTo>
                  <a:pt x="2792171" y="78257"/>
                </a:lnTo>
                <a:lnTo>
                  <a:pt x="2792171" y="54381"/>
                </a:lnTo>
                <a:lnTo>
                  <a:pt x="2785046" y="54381"/>
                </a:lnTo>
                <a:lnTo>
                  <a:pt x="2783268" y="52730"/>
                </a:lnTo>
                <a:lnTo>
                  <a:pt x="2783255" y="61239"/>
                </a:lnTo>
                <a:lnTo>
                  <a:pt x="2783255" y="66319"/>
                </a:lnTo>
                <a:lnTo>
                  <a:pt x="2777896" y="66319"/>
                </a:lnTo>
                <a:lnTo>
                  <a:pt x="2776118" y="64541"/>
                </a:lnTo>
                <a:lnTo>
                  <a:pt x="2774327" y="64541"/>
                </a:lnTo>
                <a:lnTo>
                  <a:pt x="2774327" y="61239"/>
                </a:lnTo>
                <a:lnTo>
                  <a:pt x="2783255" y="61239"/>
                </a:lnTo>
                <a:lnTo>
                  <a:pt x="2783255" y="52743"/>
                </a:lnTo>
                <a:lnTo>
                  <a:pt x="2779699" y="54381"/>
                </a:lnTo>
                <a:lnTo>
                  <a:pt x="2777909" y="54381"/>
                </a:lnTo>
                <a:lnTo>
                  <a:pt x="2777909" y="57810"/>
                </a:lnTo>
                <a:lnTo>
                  <a:pt x="2772562" y="57810"/>
                </a:lnTo>
                <a:lnTo>
                  <a:pt x="2772562" y="56032"/>
                </a:lnTo>
                <a:lnTo>
                  <a:pt x="2772562" y="52730"/>
                </a:lnTo>
                <a:lnTo>
                  <a:pt x="2767190" y="52730"/>
                </a:lnTo>
                <a:lnTo>
                  <a:pt x="2767190" y="84988"/>
                </a:lnTo>
                <a:lnTo>
                  <a:pt x="2767190" y="88417"/>
                </a:lnTo>
                <a:lnTo>
                  <a:pt x="2761843" y="88417"/>
                </a:lnTo>
                <a:lnTo>
                  <a:pt x="2761843" y="83337"/>
                </a:lnTo>
                <a:lnTo>
                  <a:pt x="2765412" y="83337"/>
                </a:lnTo>
                <a:lnTo>
                  <a:pt x="2765412" y="84988"/>
                </a:lnTo>
                <a:lnTo>
                  <a:pt x="2767190" y="84988"/>
                </a:lnTo>
                <a:lnTo>
                  <a:pt x="2767190" y="52730"/>
                </a:lnTo>
                <a:lnTo>
                  <a:pt x="2763647" y="52730"/>
                </a:lnTo>
                <a:lnTo>
                  <a:pt x="2763647" y="56032"/>
                </a:lnTo>
                <a:lnTo>
                  <a:pt x="2760078" y="56032"/>
                </a:lnTo>
                <a:lnTo>
                  <a:pt x="2760078" y="54381"/>
                </a:lnTo>
                <a:lnTo>
                  <a:pt x="2760078" y="50952"/>
                </a:lnTo>
                <a:lnTo>
                  <a:pt x="2754719" y="50952"/>
                </a:lnTo>
                <a:lnTo>
                  <a:pt x="2754719" y="54381"/>
                </a:lnTo>
                <a:lnTo>
                  <a:pt x="2752915" y="54381"/>
                </a:lnTo>
                <a:lnTo>
                  <a:pt x="2752915" y="88417"/>
                </a:lnTo>
                <a:lnTo>
                  <a:pt x="2752915" y="91846"/>
                </a:lnTo>
                <a:lnTo>
                  <a:pt x="2749346" y="91846"/>
                </a:lnTo>
                <a:lnTo>
                  <a:pt x="2749346" y="88417"/>
                </a:lnTo>
                <a:lnTo>
                  <a:pt x="2752915" y="88417"/>
                </a:lnTo>
                <a:lnTo>
                  <a:pt x="2752915" y="54381"/>
                </a:lnTo>
                <a:lnTo>
                  <a:pt x="2751150" y="54381"/>
                </a:lnTo>
                <a:lnTo>
                  <a:pt x="2751150" y="50952"/>
                </a:lnTo>
                <a:lnTo>
                  <a:pt x="2747568" y="50952"/>
                </a:lnTo>
                <a:lnTo>
                  <a:pt x="2747568" y="76479"/>
                </a:lnTo>
                <a:lnTo>
                  <a:pt x="2747568" y="79908"/>
                </a:lnTo>
                <a:lnTo>
                  <a:pt x="2745778" y="78257"/>
                </a:lnTo>
                <a:lnTo>
                  <a:pt x="2745778" y="76479"/>
                </a:lnTo>
                <a:lnTo>
                  <a:pt x="2745778" y="74828"/>
                </a:lnTo>
                <a:lnTo>
                  <a:pt x="2747568" y="76479"/>
                </a:lnTo>
                <a:lnTo>
                  <a:pt x="2747568" y="50952"/>
                </a:lnTo>
                <a:lnTo>
                  <a:pt x="2702979" y="50952"/>
                </a:lnTo>
                <a:lnTo>
                  <a:pt x="2702979" y="54381"/>
                </a:lnTo>
                <a:lnTo>
                  <a:pt x="2697632" y="54381"/>
                </a:lnTo>
                <a:lnTo>
                  <a:pt x="2697632" y="50952"/>
                </a:lnTo>
                <a:lnTo>
                  <a:pt x="2683345" y="50952"/>
                </a:lnTo>
                <a:lnTo>
                  <a:pt x="2683345" y="79908"/>
                </a:lnTo>
                <a:lnTo>
                  <a:pt x="2683345" y="81559"/>
                </a:lnTo>
                <a:lnTo>
                  <a:pt x="2681554" y="83337"/>
                </a:lnTo>
                <a:lnTo>
                  <a:pt x="2681554" y="79908"/>
                </a:lnTo>
                <a:lnTo>
                  <a:pt x="2683345" y="79908"/>
                </a:lnTo>
                <a:lnTo>
                  <a:pt x="2683345" y="50952"/>
                </a:lnTo>
                <a:lnTo>
                  <a:pt x="2665514" y="50952"/>
                </a:lnTo>
                <a:lnTo>
                  <a:pt x="2663723" y="52730"/>
                </a:lnTo>
                <a:lnTo>
                  <a:pt x="2663723" y="56032"/>
                </a:lnTo>
                <a:lnTo>
                  <a:pt x="2663710" y="76479"/>
                </a:lnTo>
                <a:lnTo>
                  <a:pt x="2663710" y="78257"/>
                </a:lnTo>
                <a:lnTo>
                  <a:pt x="2661932" y="79908"/>
                </a:lnTo>
                <a:lnTo>
                  <a:pt x="2660142" y="79908"/>
                </a:lnTo>
                <a:lnTo>
                  <a:pt x="2660142" y="78257"/>
                </a:lnTo>
                <a:lnTo>
                  <a:pt x="2660142" y="76479"/>
                </a:lnTo>
                <a:lnTo>
                  <a:pt x="2663710" y="76479"/>
                </a:lnTo>
                <a:lnTo>
                  <a:pt x="2663710" y="56032"/>
                </a:lnTo>
                <a:lnTo>
                  <a:pt x="2651239" y="56032"/>
                </a:lnTo>
                <a:lnTo>
                  <a:pt x="2651239" y="52730"/>
                </a:lnTo>
                <a:lnTo>
                  <a:pt x="2647670" y="52730"/>
                </a:lnTo>
                <a:lnTo>
                  <a:pt x="2647670" y="57810"/>
                </a:lnTo>
                <a:lnTo>
                  <a:pt x="2642324" y="57810"/>
                </a:lnTo>
                <a:lnTo>
                  <a:pt x="2642324" y="54381"/>
                </a:lnTo>
                <a:lnTo>
                  <a:pt x="2633383" y="54381"/>
                </a:lnTo>
                <a:lnTo>
                  <a:pt x="2633383" y="66319"/>
                </a:lnTo>
                <a:lnTo>
                  <a:pt x="2629814" y="66319"/>
                </a:lnTo>
                <a:lnTo>
                  <a:pt x="2629814" y="62890"/>
                </a:lnTo>
                <a:lnTo>
                  <a:pt x="2629814" y="56032"/>
                </a:lnTo>
                <a:lnTo>
                  <a:pt x="2629814" y="54381"/>
                </a:lnTo>
                <a:lnTo>
                  <a:pt x="2628036" y="54381"/>
                </a:lnTo>
                <a:lnTo>
                  <a:pt x="2628036" y="67970"/>
                </a:lnTo>
                <a:lnTo>
                  <a:pt x="2628036" y="71399"/>
                </a:lnTo>
                <a:lnTo>
                  <a:pt x="2624467" y="71399"/>
                </a:lnTo>
                <a:lnTo>
                  <a:pt x="2624467" y="69748"/>
                </a:lnTo>
                <a:lnTo>
                  <a:pt x="2626245" y="67970"/>
                </a:lnTo>
                <a:lnTo>
                  <a:pt x="2628036" y="67970"/>
                </a:lnTo>
                <a:lnTo>
                  <a:pt x="2628036" y="54381"/>
                </a:lnTo>
                <a:lnTo>
                  <a:pt x="2606624" y="54381"/>
                </a:lnTo>
                <a:lnTo>
                  <a:pt x="2606624" y="62890"/>
                </a:lnTo>
                <a:lnTo>
                  <a:pt x="2606624" y="67970"/>
                </a:lnTo>
                <a:lnTo>
                  <a:pt x="2603055" y="67970"/>
                </a:lnTo>
                <a:lnTo>
                  <a:pt x="2603055" y="76479"/>
                </a:lnTo>
                <a:lnTo>
                  <a:pt x="2603055" y="78257"/>
                </a:lnTo>
                <a:lnTo>
                  <a:pt x="2601264" y="78257"/>
                </a:lnTo>
                <a:lnTo>
                  <a:pt x="2603055" y="76479"/>
                </a:lnTo>
                <a:lnTo>
                  <a:pt x="2599486" y="78257"/>
                </a:lnTo>
                <a:lnTo>
                  <a:pt x="2599486" y="74828"/>
                </a:lnTo>
                <a:lnTo>
                  <a:pt x="2603055" y="76479"/>
                </a:lnTo>
                <a:lnTo>
                  <a:pt x="2603055" y="67970"/>
                </a:lnTo>
                <a:lnTo>
                  <a:pt x="2603055" y="64541"/>
                </a:lnTo>
                <a:lnTo>
                  <a:pt x="2603055" y="62890"/>
                </a:lnTo>
                <a:lnTo>
                  <a:pt x="2606624" y="62890"/>
                </a:lnTo>
                <a:lnTo>
                  <a:pt x="2606624" y="54381"/>
                </a:lnTo>
                <a:lnTo>
                  <a:pt x="2604846" y="54381"/>
                </a:lnTo>
                <a:lnTo>
                  <a:pt x="2603068" y="56032"/>
                </a:lnTo>
                <a:lnTo>
                  <a:pt x="2601277" y="54381"/>
                </a:lnTo>
                <a:lnTo>
                  <a:pt x="2601277" y="59461"/>
                </a:lnTo>
                <a:lnTo>
                  <a:pt x="2592349" y="59461"/>
                </a:lnTo>
                <a:lnTo>
                  <a:pt x="2592349" y="64541"/>
                </a:lnTo>
                <a:lnTo>
                  <a:pt x="2590571" y="64541"/>
                </a:lnTo>
                <a:lnTo>
                  <a:pt x="2590571" y="61239"/>
                </a:lnTo>
                <a:lnTo>
                  <a:pt x="2588780" y="59461"/>
                </a:lnTo>
                <a:lnTo>
                  <a:pt x="2587015" y="59461"/>
                </a:lnTo>
                <a:lnTo>
                  <a:pt x="2587015" y="56032"/>
                </a:lnTo>
                <a:lnTo>
                  <a:pt x="2583446" y="56032"/>
                </a:lnTo>
                <a:lnTo>
                  <a:pt x="2583446" y="59461"/>
                </a:lnTo>
                <a:lnTo>
                  <a:pt x="2585212" y="59461"/>
                </a:lnTo>
                <a:lnTo>
                  <a:pt x="2585212" y="74828"/>
                </a:lnTo>
                <a:lnTo>
                  <a:pt x="2579865" y="74828"/>
                </a:lnTo>
                <a:lnTo>
                  <a:pt x="2581643" y="76479"/>
                </a:lnTo>
                <a:lnTo>
                  <a:pt x="2579865" y="76479"/>
                </a:lnTo>
                <a:lnTo>
                  <a:pt x="2579865" y="74828"/>
                </a:lnTo>
                <a:lnTo>
                  <a:pt x="2579865" y="73050"/>
                </a:lnTo>
                <a:lnTo>
                  <a:pt x="2581643" y="73050"/>
                </a:lnTo>
                <a:lnTo>
                  <a:pt x="2581643" y="66319"/>
                </a:lnTo>
                <a:lnTo>
                  <a:pt x="2581643" y="59461"/>
                </a:lnTo>
                <a:lnTo>
                  <a:pt x="2579878" y="59461"/>
                </a:lnTo>
                <a:lnTo>
                  <a:pt x="2579878" y="57810"/>
                </a:lnTo>
                <a:lnTo>
                  <a:pt x="2579878" y="56032"/>
                </a:lnTo>
                <a:lnTo>
                  <a:pt x="2578074" y="56032"/>
                </a:lnTo>
                <a:lnTo>
                  <a:pt x="2578074" y="59461"/>
                </a:lnTo>
                <a:lnTo>
                  <a:pt x="2578074" y="66319"/>
                </a:lnTo>
                <a:lnTo>
                  <a:pt x="2572728" y="66319"/>
                </a:lnTo>
                <a:lnTo>
                  <a:pt x="2572728" y="74828"/>
                </a:lnTo>
                <a:lnTo>
                  <a:pt x="2569159" y="74828"/>
                </a:lnTo>
                <a:lnTo>
                  <a:pt x="2569159" y="73050"/>
                </a:lnTo>
                <a:lnTo>
                  <a:pt x="2570937" y="71399"/>
                </a:lnTo>
                <a:lnTo>
                  <a:pt x="2572728" y="74828"/>
                </a:lnTo>
                <a:lnTo>
                  <a:pt x="2572728" y="66319"/>
                </a:lnTo>
                <a:lnTo>
                  <a:pt x="2574506" y="64541"/>
                </a:lnTo>
                <a:lnTo>
                  <a:pt x="2574506" y="57810"/>
                </a:lnTo>
                <a:lnTo>
                  <a:pt x="2576296" y="57810"/>
                </a:lnTo>
                <a:lnTo>
                  <a:pt x="2578074" y="59461"/>
                </a:lnTo>
                <a:lnTo>
                  <a:pt x="2578074" y="56032"/>
                </a:lnTo>
                <a:lnTo>
                  <a:pt x="2562034" y="56032"/>
                </a:lnTo>
                <a:lnTo>
                  <a:pt x="2562034" y="61239"/>
                </a:lnTo>
                <a:lnTo>
                  <a:pt x="2558465" y="61239"/>
                </a:lnTo>
                <a:lnTo>
                  <a:pt x="2558465" y="66319"/>
                </a:lnTo>
                <a:lnTo>
                  <a:pt x="2553106" y="66319"/>
                </a:lnTo>
                <a:lnTo>
                  <a:pt x="2553106" y="62890"/>
                </a:lnTo>
                <a:lnTo>
                  <a:pt x="2553106" y="61239"/>
                </a:lnTo>
                <a:lnTo>
                  <a:pt x="2558465" y="61239"/>
                </a:lnTo>
                <a:lnTo>
                  <a:pt x="2558465" y="59461"/>
                </a:lnTo>
                <a:lnTo>
                  <a:pt x="2558465" y="57810"/>
                </a:lnTo>
                <a:lnTo>
                  <a:pt x="2551265" y="57810"/>
                </a:lnTo>
                <a:lnTo>
                  <a:pt x="2551265" y="86766"/>
                </a:lnTo>
                <a:lnTo>
                  <a:pt x="2551265" y="90068"/>
                </a:lnTo>
                <a:lnTo>
                  <a:pt x="2542349" y="90068"/>
                </a:lnTo>
                <a:lnTo>
                  <a:pt x="2542349" y="91846"/>
                </a:lnTo>
                <a:lnTo>
                  <a:pt x="2538780" y="91846"/>
                </a:lnTo>
                <a:lnTo>
                  <a:pt x="2538780" y="88417"/>
                </a:lnTo>
                <a:lnTo>
                  <a:pt x="2542349" y="88417"/>
                </a:lnTo>
                <a:lnTo>
                  <a:pt x="2542349" y="86766"/>
                </a:lnTo>
                <a:lnTo>
                  <a:pt x="2540571" y="86766"/>
                </a:lnTo>
                <a:lnTo>
                  <a:pt x="2540571" y="83337"/>
                </a:lnTo>
                <a:lnTo>
                  <a:pt x="2542349" y="83337"/>
                </a:lnTo>
                <a:lnTo>
                  <a:pt x="2542349" y="86766"/>
                </a:lnTo>
                <a:lnTo>
                  <a:pt x="2551265" y="86766"/>
                </a:lnTo>
                <a:lnTo>
                  <a:pt x="2551265" y="57810"/>
                </a:lnTo>
                <a:lnTo>
                  <a:pt x="2547747" y="57810"/>
                </a:lnTo>
                <a:lnTo>
                  <a:pt x="2547747" y="62890"/>
                </a:lnTo>
                <a:lnTo>
                  <a:pt x="2547747" y="71399"/>
                </a:lnTo>
                <a:lnTo>
                  <a:pt x="2544178" y="71399"/>
                </a:lnTo>
                <a:lnTo>
                  <a:pt x="2542400" y="69748"/>
                </a:lnTo>
                <a:lnTo>
                  <a:pt x="2542400" y="66319"/>
                </a:lnTo>
                <a:lnTo>
                  <a:pt x="2544178" y="64541"/>
                </a:lnTo>
                <a:lnTo>
                  <a:pt x="2542400" y="64541"/>
                </a:lnTo>
                <a:lnTo>
                  <a:pt x="2542400" y="62890"/>
                </a:lnTo>
                <a:lnTo>
                  <a:pt x="2547747" y="62890"/>
                </a:lnTo>
                <a:lnTo>
                  <a:pt x="2547747" y="57810"/>
                </a:lnTo>
                <a:lnTo>
                  <a:pt x="2542400" y="57810"/>
                </a:lnTo>
                <a:lnTo>
                  <a:pt x="2540609" y="59461"/>
                </a:lnTo>
                <a:lnTo>
                  <a:pt x="2538831" y="57810"/>
                </a:lnTo>
                <a:lnTo>
                  <a:pt x="2538831" y="83337"/>
                </a:lnTo>
                <a:lnTo>
                  <a:pt x="2538831" y="86766"/>
                </a:lnTo>
                <a:lnTo>
                  <a:pt x="2535263" y="86766"/>
                </a:lnTo>
                <a:lnTo>
                  <a:pt x="2533472" y="84988"/>
                </a:lnTo>
                <a:lnTo>
                  <a:pt x="2535263" y="83337"/>
                </a:lnTo>
                <a:lnTo>
                  <a:pt x="2538831" y="83337"/>
                </a:lnTo>
                <a:lnTo>
                  <a:pt x="2538831" y="57810"/>
                </a:lnTo>
                <a:lnTo>
                  <a:pt x="2533472" y="57810"/>
                </a:lnTo>
                <a:lnTo>
                  <a:pt x="2533472" y="67970"/>
                </a:lnTo>
                <a:lnTo>
                  <a:pt x="2533472" y="69748"/>
                </a:lnTo>
                <a:lnTo>
                  <a:pt x="2531694" y="71399"/>
                </a:lnTo>
                <a:lnTo>
                  <a:pt x="2528125" y="71399"/>
                </a:lnTo>
                <a:lnTo>
                  <a:pt x="2528125" y="74828"/>
                </a:lnTo>
                <a:lnTo>
                  <a:pt x="2520988" y="74828"/>
                </a:lnTo>
                <a:lnTo>
                  <a:pt x="2520988" y="69748"/>
                </a:lnTo>
                <a:lnTo>
                  <a:pt x="2524556" y="69748"/>
                </a:lnTo>
                <a:lnTo>
                  <a:pt x="2526334" y="67970"/>
                </a:lnTo>
                <a:lnTo>
                  <a:pt x="2526334" y="66319"/>
                </a:lnTo>
                <a:lnTo>
                  <a:pt x="2529903" y="66319"/>
                </a:lnTo>
                <a:lnTo>
                  <a:pt x="2529903" y="67970"/>
                </a:lnTo>
                <a:lnTo>
                  <a:pt x="2533472" y="67970"/>
                </a:lnTo>
                <a:lnTo>
                  <a:pt x="2533472" y="57810"/>
                </a:lnTo>
                <a:lnTo>
                  <a:pt x="2510294" y="57810"/>
                </a:lnTo>
                <a:lnTo>
                  <a:pt x="2510294" y="64541"/>
                </a:lnTo>
                <a:lnTo>
                  <a:pt x="2506726" y="64541"/>
                </a:lnTo>
                <a:lnTo>
                  <a:pt x="2506726" y="62890"/>
                </a:lnTo>
                <a:lnTo>
                  <a:pt x="2506726" y="61239"/>
                </a:lnTo>
                <a:lnTo>
                  <a:pt x="2506726" y="56032"/>
                </a:lnTo>
                <a:lnTo>
                  <a:pt x="2504922" y="56032"/>
                </a:lnTo>
                <a:lnTo>
                  <a:pt x="2504922" y="64541"/>
                </a:lnTo>
                <a:lnTo>
                  <a:pt x="2504922" y="66319"/>
                </a:lnTo>
                <a:lnTo>
                  <a:pt x="2503144" y="67970"/>
                </a:lnTo>
                <a:lnTo>
                  <a:pt x="2499576" y="67970"/>
                </a:lnTo>
                <a:lnTo>
                  <a:pt x="2499576" y="76479"/>
                </a:lnTo>
                <a:lnTo>
                  <a:pt x="2499576" y="79908"/>
                </a:lnTo>
                <a:lnTo>
                  <a:pt x="2497785" y="79908"/>
                </a:lnTo>
                <a:lnTo>
                  <a:pt x="2497747" y="96926"/>
                </a:lnTo>
                <a:lnTo>
                  <a:pt x="2497747" y="100355"/>
                </a:lnTo>
                <a:lnTo>
                  <a:pt x="2495956" y="100355"/>
                </a:lnTo>
                <a:lnTo>
                  <a:pt x="2495956" y="96926"/>
                </a:lnTo>
                <a:lnTo>
                  <a:pt x="2497747" y="96926"/>
                </a:lnTo>
                <a:lnTo>
                  <a:pt x="2497747" y="79883"/>
                </a:lnTo>
                <a:lnTo>
                  <a:pt x="2496007" y="78257"/>
                </a:lnTo>
                <a:lnTo>
                  <a:pt x="2496007" y="88417"/>
                </a:lnTo>
                <a:lnTo>
                  <a:pt x="2496007" y="91846"/>
                </a:lnTo>
                <a:lnTo>
                  <a:pt x="2494216" y="93497"/>
                </a:lnTo>
                <a:lnTo>
                  <a:pt x="2490660" y="93497"/>
                </a:lnTo>
                <a:lnTo>
                  <a:pt x="2490660" y="91846"/>
                </a:lnTo>
                <a:lnTo>
                  <a:pt x="2490660" y="88417"/>
                </a:lnTo>
                <a:lnTo>
                  <a:pt x="2496007" y="88417"/>
                </a:lnTo>
                <a:lnTo>
                  <a:pt x="2496007" y="78257"/>
                </a:lnTo>
                <a:lnTo>
                  <a:pt x="2494216" y="78257"/>
                </a:lnTo>
                <a:lnTo>
                  <a:pt x="2492438" y="79908"/>
                </a:lnTo>
                <a:lnTo>
                  <a:pt x="2490660" y="79908"/>
                </a:lnTo>
                <a:lnTo>
                  <a:pt x="2490660" y="76479"/>
                </a:lnTo>
                <a:lnTo>
                  <a:pt x="2488869" y="76479"/>
                </a:lnTo>
                <a:lnTo>
                  <a:pt x="2488869" y="74828"/>
                </a:lnTo>
                <a:lnTo>
                  <a:pt x="2488869" y="73050"/>
                </a:lnTo>
                <a:lnTo>
                  <a:pt x="2488869" y="71399"/>
                </a:lnTo>
                <a:lnTo>
                  <a:pt x="2492438" y="71399"/>
                </a:lnTo>
                <a:lnTo>
                  <a:pt x="2494229" y="73050"/>
                </a:lnTo>
                <a:lnTo>
                  <a:pt x="2494229" y="76479"/>
                </a:lnTo>
                <a:lnTo>
                  <a:pt x="2499576" y="76479"/>
                </a:lnTo>
                <a:lnTo>
                  <a:pt x="2499576" y="67970"/>
                </a:lnTo>
                <a:lnTo>
                  <a:pt x="2499576" y="62890"/>
                </a:lnTo>
                <a:lnTo>
                  <a:pt x="2503144" y="62890"/>
                </a:lnTo>
                <a:lnTo>
                  <a:pt x="2504922" y="64541"/>
                </a:lnTo>
                <a:lnTo>
                  <a:pt x="2504922" y="56032"/>
                </a:lnTo>
                <a:lnTo>
                  <a:pt x="2496007" y="56032"/>
                </a:lnTo>
                <a:lnTo>
                  <a:pt x="2496007" y="62890"/>
                </a:lnTo>
                <a:lnTo>
                  <a:pt x="2496007" y="67970"/>
                </a:lnTo>
                <a:lnTo>
                  <a:pt x="2490660" y="67970"/>
                </a:lnTo>
                <a:lnTo>
                  <a:pt x="2490660" y="66319"/>
                </a:lnTo>
                <a:lnTo>
                  <a:pt x="2490660" y="62890"/>
                </a:lnTo>
                <a:lnTo>
                  <a:pt x="2496007" y="62890"/>
                </a:lnTo>
                <a:lnTo>
                  <a:pt x="2496007" y="56032"/>
                </a:lnTo>
                <a:lnTo>
                  <a:pt x="2487091" y="56032"/>
                </a:lnTo>
                <a:lnTo>
                  <a:pt x="2487091" y="78257"/>
                </a:lnTo>
                <a:lnTo>
                  <a:pt x="2485301" y="79908"/>
                </a:lnTo>
                <a:lnTo>
                  <a:pt x="2483523" y="79908"/>
                </a:lnTo>
                <a:lnTo>
                  <a:pt x="2483523" y="78257"/>
                </a:lnTo>
                <a:lnTo>
                  <a:pt x="2485301" y="76479"/>
                </a:lnTo>
                <a:lnTo>
                  <a:pt x="2487091" y="78257"/>
                </a:lnTo>
                <a:lnTo>
                  <a:pt x="2487091" y="56032"/>
                </a:lnTo>
                <a:lnTo>
                  <a:pt x="2465692" y="56032"/>
                </a:lnTo>
                <a:lnTo>
                  <a:pt x="2465692" y="52730"/>
                </a:lnTo>
                <a:lnTo>
                  <a:pt x="2462123" y="52730"/>
                </a:lnTo>
                <a:lnTo>
                  <a:pt x="2462123" y="56032"/>
                </a:lnTo>
                <a:lnTo>
                  <a:pt x="2458555" y="56032"/>
                </a:lnTo>
                <a:lnTo>
                  <a:pt x="2458555" y="59461"/>
                </a:lnTo>
                <a:lnTo>
                  <a:pt x="2456751" y="59461"/>
                </a:lnTo>
                <a:lnTo>
                  <a:pt x="2456751" y="64541"/>
                </a:lnTo>
                <a:lnTo>
                  <a:pt x="2456751" y="71399"/>
                </a:lnTo>
                <a:lnTo>
                  <a:pt x="2456751" y="73050"/>
                </a:lnTo>
                <a:lnTo>
                  <a:pt x="2454973" y="71399"/>
                </a:lnTo>
                <a:lnTo>
                  <a:pt x="2456751" y="74828"/>
                </a:lnTo>
                <a:lnTo>
                  <a:pt x="2453182" y="74828"/>
                </a:lnTo>
                <a:lnTo>
                  <a:pt x="2453182" y="71399"/>
                </a:lnTo>
                <a:lnTo>
                  <a:pt x="2454973" y="71399"/>
                </a:lnTo>
                <a:lnTo>
                  <a:pt x="2456751" y="71399"/>
                </a:lnTo>
                <a:lnTo>
                  <a:pt x="2456751" y="64541"/>
                </a:lnTo>
                <a:lnTo>
                  <a:pt x="2454973" y="66319"/>
                </a:lnTo>
                <a:lnTo>
                  <a:pt x="2453182" y="66319"/>
                </a:lnTo>
                <a:lnTo>
                  <a:pt x="2453182" y="67970"/>
                </a:lnTo>
                <a:lnTo>
                  <a:pt x="2453182" y="69748"/>
                </a:lnTo>
                <a:lnTo>
                  <a:pt x="2451404" y="67970"/>
                </a:lnTo>
                <a:lnTo>
                  <a:pt x="2453182" y="67970"/>
                </a:lnTo>
                <a:lnTo>
                  <a:pt x="2453182" y="66319"/>
                </a:lnTo>
                <a:lnTo>
                  <a:pt x="2453182" y="62890"/>
                </a:lnTo>
                <a:lnTo>
                  <a:pt x="2456751" y="64541"/>
                </a:lnTo>
                <a:lnTo>
                  <a:pt x="2456751" y="59461"/>
                </a:lnTo>
                <a:lnTo>
                  <a:pt x="2453195" y="59461"/>
                </a:lnTo>
                <a:lnTo>
                  <a:pt x="2451417" y="61239"/>
                </a:lnTo>
                <a:lnTo>
                  <a:pt x="2449652" y="59474"/>
                </a:lnTo>
                <a:lnTo>
                  <a:pt x="2449626" y="56032"/>
                </a:lnTo>
                <a:lnTo>
                  <a:pt x="2440711" y="56032"/>
                </a:lnTo>
                <a:lnTo>
                  <a:pt x="2440711" y="57810"/>
                </a:lnTo>
                <a:lnTo>
                  <a:pt x="2438920" y="59461"/>
                </a:lnTo>
                <a:lnTo>
                  <a:pt x="2438920" y="67970"/>
                </a:lnTo>
                <a:lnTo>
                  <a:pt x="2435352" y="67970"/>
                </a:lnTo>
                <a:lnTo>
                  <a:pt x="2435352" y="56032"/>
                </a:lnTo>
                <a:lnTo>
                  <a:pt x="2421077" y="56032"/>
                </a:lnTo>
                <a:lnTo>
                  <a:pt x="2421077" y="57810"/>
                </a:lnTo>
                <a:lnTo>
                  <a:pt x="2422855" y="57810"/>
                </a:lnTo>
                <a:lnTo>
                  <a:pt x="2422855" y="66319"/>
                </a:lnTo>
                <a:lnTo>
                  <a:pt x="2422855" y="76479"/>
                </a:lnTo>
                <a:lnTo>
                  <a:pt x="2422855" y="78257"/>
                </a:lnTo>
                <a:lnTo>
                  <a:pt x="2421077" y="78257"/>
                </a:lnTo>
                <a:lnTo>
                  <a:pt x="2421077" y="76479"/>
                </a:lnTo>
                <a:lnTo>
                  <a:pt x="2422855" y="76479"/>
                </a:lnTo>
                <a:lnTo>
                  <a:pt x="2422855" y="66319"/>
                </a:lnTo>
                <a:lnTo>
                  <a:pt x="2419286" y="66319"/>
                </a:lnTo>
                <a:lnTo>
                  <a:pt x="2419286" y="59461"/>
                </a:lnTo>
                <a:lnTo>
                  <a:pt x="2417508" y="59461"/>
                </a:lnTo>
                <a:lnTo>
                  <a:pt x="2417508" y="54381"/>
                </a:lnTo>
                <a:lnTo>
                  <a:pt x="2415717" y="54381"/>
                </a:lnTo>
                <a:lnTo>
                  <a:pt x="2415717" y="59461"/>
                </a:lnTo>
                <a:lnTo>
                  <a:pt x="2415717" y="62890"/>
                </a:lnTo>
                <a:lnTo>
                  <a:pt x="2413939" y="62890"/>
                </a:lnTo>
                <a:lnTo>
                  <a:pt x="2413939" y="69748"/>
                </a:lnTo>
                <a:lnTo>
                  <a:pt x="2412149" y="71399"/>
                </a:lnTo>
                <a:lnTo>
                  <a:pt x="2410371" y="69748"/>
                </a:lnTo>
                <a:lnTo>
                  <a:pt x="2410371" y="67970"/>
                </a:lnTo>
                <a:lnTo>
                  <a:pt x="2412149" y="67970"/>
                </a:lnTo>
                <a:lnTo>
                  <a:pt x="2413939" y="69748"/>
                </a:lnTo>
                <a:lnTo>
                  <a:pt x="2413939" y="62890"/>
                </a:lnTo>
                <a:lnTo>
                  <a:pt x="2406802" y="62890"/>
                </a:lnTo>
                <a:lnTo>
                  <a:pt x="2406802" y="64541"/>
                </a:lnTo>
                <a:lnTo>
                  <a:pt x="2406802" y="66319"/>
                </a:lnTo>
                <a:lnTo>
                  <a:pt x="2401443" y="66319"/>
                </a:lnTo>
                <a:lnTo>
                  <a:pt x="2401443" y="69748"/>
                </a:lnTo>
                <a:lnTo>
                  <a:pt x="2403233" y="69748"/>
                </a:lnTo>
                <a:lnTo>
                  <a:pt x="2403233" y="71399"/>
                </a:lnTo>
                <a:lnTo>
                  <a:pt x="2397874" y="71399"/>
                </a:lnTo>
                <a:lnTo>
                  <a:pt x="2397874" y="69748"/>
                </a:lnTo>
                <a:lnTo>
                  <a:pt x="2397874" y="66319"/>
                </a:lnTo>
                <a:lnTo>
                  <a:pt x="2401443" y="66319"/>
                </a:lnTo>
                <a:lnTo>
                  <a:pt x="2401443" y="64541"/>
                </a:lnTo>
                <a:lnTo>
                  <a:pt x="2406802" y="64541"/>
                </a:lnTo>
                <a:lnTo>
                  <a:pt x="2406802" y="62890"/>
                </a:lnTo>
                <a:lnTo>
                  <a:pt x="2406802" y="59461"/>
                </a:lnTo>
                <a:lnTo>
                  <a:pt x="2415717" y="59461"/>
                </a:lnTo>
                <a:lnTo>
                  <a:pt x="2415717" y="54381"/>
                </a:lnTo>
                <a:lnTo>
                  <a:pt x="2405024" y="54381"/>
                </a:lnTo>
                <a:lnTo>
                  <a:pt x="2405024" y="50952"/>
                </a:lnTo>
                <a:lnTo>
                  <a:pt x="2397887" y="50952"/>
                </a:lnTo>
                <a:lnTo>
                  <a:pt x="2397887" y="54381"/>
                </a:lnTo>
                <a:lnTo>
                  <a:pt x="2403233" y="54381"/>
                </a:lnTo>
                <a:lnTo>
                  <a:pt x="2403233" y="59461"/>
                </a:lnTo>
                <a:lnTo>
                  <a:pt x="2397887" y="59461"/>
                </a:lnTo>
                <a:lnTo>
                  <a:pt x="2397887" y="54381"/>
                </a:lnTo>
                <a:lnTo>
                  <a:pt x="2392540" y="54381"/>
                </a:lnTo>
                <a:lnTo>
                  <a:pt x="2392540" y="52730"/>
                </a:lnTo>
                <a:lnTo>
                  <a:pt x="2392540" y="50952"/>
                </a:lnTo>
                <a:lnTo>
                  <a:pt x="2392540" y="49301"/>
                </a:lnTo>
                <a:lnTo>
                  <a:pt x="2392527" y="61239"/>
                </a:lnTo>
                <a:lnTo>
                  <a:pt x="2392527" y="64541"/>
                </a:lnTo>
                <a:lnTo>
                  <a:pt x="2388959" y="64541"/>
                </a:lnTo>
                <a:lnTo>
                  <a:pt x="2388959" y="59461"/>
                </a:lnTo>
                <a:lnTo>
                  <a:pt x="2390749" y="59461"/>
                </a:lnTo>
                <a:lnTo>
                  <a:pt x="2392527" y="61239"/>
                </a:lnTo>
                <a:lnTo>
                  <a:pt x="2392527" y="49301"/>
                </a:lnTo>
                <a:lnTo>
                  <a:pt x="2388971" y="49301"/>
                </a:lnTo>
                <a:lnTo>
                  <a:pt x="2387181" y="50952"/>
                </a:lnTo>
                <a:lnTo>
                  <a:pt x="2383612" y="50952"/>
                </a:lnTo>
                <a:lnTo>
                  <a:pt x="2383612" y="61239"/>
                </a:lnTo>
                <a:lnTo>
                  <a:pt x="2383612" y="62890"/>
                </a:lnTo>
                <a:lnTo>
                  <a:pt x="2380043" y="62890"/>
                </a:lnTo>
                <a:lnTo>
                  <a:pt x="2380043" y="73050"/>
                </a:lnTo>
                <a:lnTo>
                  <a:pt x="2378252" y="74828"/>
                </a:lnTo>
                <a:lnTo>
                  <a:pt x="2376474" y="73050"/>
                </a:lnTo>
                <a:lnTo>
                  <a:pt x="2378252" y="71399"/>
                </a:lnTo>
                <a:lnTo>
                  <a:pt x="2380043" y="73050"/>
                </a:lnTo>
                <a:lnTo>
                  <a:pt x="2380043" y="62890"/>
                </a:lnTo>
                <a:lnTo>
                  <a:pt x="2380043" y="59461"/>
                </a:lnTo>
                <a:lnTo>
                  <a:pt x="2381821" y="59461"/>
                </a:lnTo>
                <a:lnTo>
                  <a:pt x="2383612" y="61239"/>
                </a:lnTo>
                <a:lnTo>
                  <a:pt x="2383612" y="50952"/>
                </a:lnTo>
                <a:lnTo>
                  <a:pt x="2372906" y="50952"/>
                </a:lnTo>
                <a:lnTo>
                  <a:pt x="2371128" y="49301"/>
                </a:lnTo>
                <a:lnTo>
                  <a:pt x="2371128" y="47523"/>
                </a:lnTo>
                <a:lnTo>
                  <a:pt x="2367546" y="47523"/>
                </a:lnTo>
                <a:lnTo>
                  <a:pt x="2367546" y="59461"/>
                </a:lnTo>
                <a:lnTo>
                  <a:pt x="2367546" y="61239"/>
                </a:lnTo>
                <a:lnTo>
                  <a:pt x="2367546" y="69748"/>
                </a:lnTo>
                <a:lnTo>
                  <a:pt x="2363978" y="69748"/>
                </a:lnTo>
                <a:lnTo>
                  <a:pt x="2365768" y="67970"/>
                </a:lnTo>
                <a:lnTo>
                  <a:pt x="2367546" y="69748"/>
                </a:lnTo>
                <a:lnTo>
                  <a:pt x="2367546" y="61239"/>
                </a:lnTo>
                <a:lnTo>
                  <a:pt x="2363978" y="62890"/>
                </a:lnTo>
                <a:lnTo>
                  <a:pt x="2363978" y="61239"/>
                </a:lnTo>
                <a:lnTo>
                  <a:pt x="2365768" y="61239"/>
                </a:lnTo>
                <a:lnTo>
                  <a:pt x="2365768" y="59461"/>
                </a:lnTo>
                <a:lnTo>
                  <a:pt x="2367546" y="59461"/>
                </a:lnTo>
                <a:lnTo>
                  <a:pt x="2367546" y="47523"/>
                </a:lnTo>
                <a:lnTo>
                  <a:pt x="2362200" y="47523"/>
                </a:lnTo>
                <a:lnTo>
                  <a:pt x="2362200" y="52730"/>
                </a:lnTo>
                <a:lnTo>
                  <a:pt x="2356853" y="52730"/>
                </a:lnTo>
                <a:lnTo>
                  <a:pt x="2356853" y="50952"/>
                </a:lnTo>
                <a:lnTo>
                  <a:pt x="2355062" y="49301"/>
                </a:lnTo>
                <a:lnTo>
                  <a:pt x="2353284" y="49301"/>
                </a:lnTo>
                <a:lnTo>
                  <a:pt x="2353284" y="61239"/>
                </a:lnTo>
                <a:lnTo>
                  <a:pt x="2349716" y="61239"/>
                </a:lnTo>
                <a:lnTo>
                  <a:pt x="2349716" y="57810"/>
                </a:lnTo>
                <a:lnTo>
                  <a:pt x="2349716" y="52730"/>
                </a:lnTo>
                <a:lnTo>
                  <a:pt x="2346147" y="52730"/>
                </a:lnTo>
                <a:lnTo>
                  <a:pt x="2346147" y="57810"/>
                </a:lnTo>
                <a:lnTo>
                  <a:pt x="2342578" y="57810"/>
                </a:lnTo>
                <a:lnTo>
                  <a:pt x="2342578" y="79908"/>
                </a:lnTo>
                <a:lnTo>
                  <a:pt x="2339009" y="79908"/>
                </a:lnTo>
                <a:lnTo>
                  <a:pt x="2339009" y="78257"/>
                </a:lnTo>
                <a:lnTo>
                  <a:pt x="2340787" y="76479"/>
                </a:lnTo>
                <a:lnTo>
                  <a:pt x="2340787" y="78257"/>
                </a:lnTo>
                <a:lnTo>
                  <a:pt x="2342578" y="79908"/>
                </a:lnTo>
                <a:lnTo>
                  <a:pt x="2342578" y="57810"/>
                </a:lnTo>
                <a:lnTo>
                  <a:pt x="2340787" y="57810"/>
                </a:lnTo>
                <a:lnTo>
                  <a:pt x="2340787" y="54381"/>
                </a:lnTo>
                <a:lnTo>
                  <a:pt x="2342578" y="52730"/>
                </a:lnTo>
                <a:lnTo>
                  <a:pt x="2344356" y="52730"/>
                </a:lnTo>
                <a:lnTo>
                  <a:pt x="2344356" y="49301"/>
                </a:lnTo>
                <a:lnTo>
                  <a:pt x="2337219" y="49301"/>
                </a:lnTo>
                <a:lnTo>
                  <a:pt x="2337219" y="52730"/>
                </a:lnTo>
                <a:lnTo>
                  <a:pt x="2333650" y="52730"/>
                </a:lnTo>
                <a:lnTo>
                  <a:pt x="2333650" y="50952"/>
                </a:lnTo>
                <a:lnTo>
                  <a:pt x="2331872" y="49301"/>
                </a:lnTo>
                <a:lnTo>
                  <a:pt x="2324735" y="49301"/>
                </a:lnTo>
                <a:lnTo>
                  <a:pt x="2324735" y="67970"/>
                </a:lnTo>
                <a:lnTo>
                  <a:pt x="2324735" y="71399"/>
                </a:lnTo>
                <a:lnTo>
                  <a:pt x="2321166" y="71399"/>
                </a:lnTo>
                <a:lnTo>
                  <a:pt x="2321166" y="67970"/>
                </a:lnTo>
                <a:lnTo>
                  <a:pt x="2324735" y="67970"/>
                </a:lnTo>
                <a:lnTo>
                  <a:pt x="2324735" y="49301"/>
                </a:lnTo>
                <a:lnTo>
                  <a:pt x="2322957" y="47523"/>
                </a:lnTo>
                <a:lnTo>
                  <a:pt x="2322957" y="45872"/>
                </a:lnTo>
                <a:lnTo>
                  <a:pt x="2319388" y="45872"/>
                </a:lnTo>
                <a:lnTo>
                  <a:pt x="2319388" y="47523"/>
                </a:lnTo>
                <a:lnTo>
                  <a:pt x="2314029" y="47523"/>
                </a:lnTo>
                <a:lnTo>
                  <a:pt x="2314029" y="73050"/>
                </a:lnTo>
                <a:lnTo>
                  <a:pt x="2314029" y="76479"/>
                </a:lnTo>
                <a:lnTo>
                  <a:pt x="2308669" y="76479"/>
                </a:lnTo>
                <a:lnTo>
                  <a:pt x="2308669" y="71399"/>
                </a:lnTo>
                <a:lnTo>
                  <a:pt x="2312238" y="71399"/>
                </a:lnTo>
                <a:lnTo>
                  <a:pt x="2314029" y="73050"/>
                </a:lnTo>
                <a:lnTo>
                  <a:pt x="2314029" y="47523"/>
                </a:lnTo>
                <a:lnTo>
                  <a:pt x="2313940" y="45783"/>
                </a:lnTo>
                <a:lnTo>
                  <a:pt x="2312251" y="44221"/>
                </a:lnTo>
                <a:lnTo>
                  <a:pt x="2312238" y="61239"/>
                </a:lnTo>
                <a:lnTo>
                  <a:pt x="2308669" y="62890"/>
                </a:lnTo>
                <a:lnTo>
                  <a:pt x="2308669" y="59461"/>
                </a:lnTo>
                <a:lnTo>
                  <a:pt x="2312238" y="61239"/>
                </a:lnTo>
                <a:lnTo>
                  <a:pt x="2312238" y="44221"/>
                </a:lnTo>
                <a:lnTo>
                  <a:pt x="2310460" y="44221"/>
                </a:lnTo>
                <a:lnTo>
                  <a:pt x="2310460" y="47523"/>
                </a:lnTo>
                <a:lnTo>
                  <a:pt x="2306891" y="47523"/>
                </a:lnTo>
                <a:lnTo>
                  <a:pt x="2306891" y="44221"/>
                </a:lnTo>
                <a:lnTo>
                  <a:pt x="2305113" y="42443"/>
                </a:lnTo>
                <a:lnTo>
                  <a:pt x="2303322" y="42443"/>
                </a:lnTo>
                <a:lnTo>
                  <a:pt x="2303322" y="47523"/>
                </a:lnTo>
                <a:lnTo>
                  <a:pt x="2301532" y="47523"/>
                </a:lnTo>
                <a:lnTo>
                  <a:pt x="2301532" y="62890"/>
                </a:lnTo>
                <a:lnTo>
                  <a:pt x="2301532" y="64541"/>
                </a:lnTo>
                <a:lnTo>
                  <a:pt x="2299754" y="66319"/>
                </a:lnTo>
                <a:lnTo>
                  <a:pt x="2296185" y="66319"/>
                </a:lnTo>
                <a:lnTo>
                  <a:pt x="2296185" y="62890"/>
                </a:lnTo>
                <a:lnTo>
                  <a:pt x="2297963" y="62890"/>
                </a:lnTo>
                <a:lnTo>
                  <a:pt x="2299754" y="64541"/>
                </a:lnTo>
                <a:lnTo>
                  <a:pt x="2301532" y="62890"/>
                </a:lnTo>
                <a:lnTo>
                  <a:pt x="2301532" y="47523"/>
                </a:lnTo>
                <a:lnTo>
                  <a:pt x="2296185" y="47523"/>
                </a:lnTo>
                <a:lnTo>
                  <a:pt x="2296185" y="45872"/>
                </a:lnTo>
                <a:lnTo>
                  <a:pt x="2296185" y="44221"/>
                </a:lnTo>
                <a:lnTo>
                  <a:pt x="2294407" y="44221"/>
                </a:lnTo>
                <a:lnTo>
                  <a:pt x="2294407" y="49301"/>
                </a:lnTo>
                <a:lnTo>
                  <a:pt x="2292616" y="50952"/>
                </a:lnTo>
                <a:lnTo>
                  <a:pt x="2291753" y="49301"/>
                </a:lnTo>
                <a:lnTo>
                  <a:pt x="2290838" y="47523"/>
                </a:lnTo>
                <a:lnTo>
                  <a:pt x="2292616" y="47523"/>
                </a:lnTo>
                <a:lnTo>
                  <a:pt x="2294407" y="49301"/>
                </a:lnTo>
                <a:lnTo>
                  <a:pt x="2294407" y="44221"/>
                </a:lnTo>
                <a:lnTo>
                  <a:pt x="2281910" y="44221"/>
                </a:lnTo>
                <a:lnTo>
                  <a:pt x="2281910" y="54381"/>
                </a:lnTo>
                <a:lnTo>
                  <a:pt x="2281910" y="57810"/>
                </a:lnTo>
                <a:lnTo>
                  <a:pt x="2278342" y="57810"/>
                </a:lnTo>
                <a:lnTo>
                  <a:pt x="2278342" y="56032"/>
                </a:lnTo>
                <a:lnTo>
                  <a:pt x="2280132" y="54381"/>
                </a:lnTo>
                <a:lnTo>
                  <a:pt x="2281910" y="54381"/>
                </a:lnTo>
                <a:lnTo>
                  <a:pt x="2281910" y="44221"/>
                </a:lnTo>
                <a:lnTo>
                  <a:pt x="2272995" y="44221"/>
                </a:lnTo>
                <a:lnTo>
                  <a:pt x="2272995" y="59461"/>
                </a:lnTo>
                <a:lnTo>
                  <a:pt x="2272995" y="62890"/>
                </a:lnTo>
                <a:lnTo>
                  <a:pt x="2269426" y="62890"/>
                </a:lnTo>
                <a:lnTo>
                  <a:pt x="2269426" y="64541"/>
                </a:lnTo>
                <a:lnTo>
                  <a:pt x="2271204" y="66319"/>
                </a:lnTo>
                <a:lnTo>
                  <a:pt x="2269426" y="67970"/>
                </a:lnTo>
                <a:lnTo>
                  <a:pt x="2265857" y="67970"/>
                </a:lnTo>
                <a:lnTo>
                  <a:pt x="2265857" y="62890"/>
                </a:lnTo>
                <a:lnTo>
                  <a:pt x="2269426" y="62890"/>
                </a:lnTo>
                <a:lnTo>
                  <a:pt x="2269426" y="59461"/>
                </a:lnTo>
                <a:lnTo>
                  <a:pt x="2272995" y="59461"/>
                </a:lnTo>
                <a:lnTo>
                  <a:pt x="2272995" y="44221"/>
                </a:lnTo>
                <a:lnTo>
                  <a:pt x="2271204" y="44221"/>
                </a:lnTo>
                <a:lnTo>
                  <a:pt x="2271204" y="45872"/>
                </a:lnTo>
                <a:lnTo>
                  <a:pt x="2264067" y="45872"/>
                </a:lnTo>
                <a:lnTo>
                  <a:pt x="2264067" y="44221"/>
                </a:lnTo>
                <a:lnTo>
                  <a:pt x="2264016" y="93497"/>
                </a:lnTo>
                <a:lnTo>
                  <a:pt x="2264016" y="96926"/>
                </a:lnTo>
                <a:lnTo>
                  <a:pt x="2260447" y="96926"/>
                </a:lnTo>
                <a:lnTo>
                  <a:pt x="2260447" y="93497"/>
                </a:lnTo>
                <a:lnTo>
                  <a:pt x="2255101" y="93497"/>
                </a:lnTo>
                <a:lnTo>
                  <a:pt x="2255101" y="88417"/>
                </a:lnTo>
                <a:lnTo>
                  <a:pt x="2260447" y="88417"/>
                </a:lnTo>
                <a:lnTo>
                  <a:pt x="2260447" y="93497"/>
                </a:lnTo>
                <a:lnTo>
                  <a:pt x="2264016" y="93497"/>
                </a:lnTo>
                <a:lnTo>
                  <a:pt x="2264016" y="44170"/>
                </a:lnTo>
                <a:lnTo>
                  <a:pt x="2262289" y="42443"/>
                </a:lnTo>
                <a:lnTo>
                  <a:pt x="2244445" y="42443"/>
                </a:lnTo>
                <a:lnTo>
                  <a:pt x="2244445" y="44221"/>
                </a:lnTo>
                <a:lnTo>
                  <a:pt x="2242667" y="44221"/>
                </a:lnTo>
                <a:lnTo>
                  <a:pt x="2242667" y="54381"/>
                </a:lnTo>
                <a:lnTo>
                  <a:pt x="2242667" y="59461"/>
                </a:lnTo>
                <a:lnTo>
                  <a:pt x="2237308" y="59461"/>
                </a:lnTo>
                <a:lnTo>
                  <a:pt x="2237308" y="64541"/>
                </a:lnTo>
                <a:lnTo>
                  <a:pt x="2235530" y="66319"/>
                </a:lnTo>
                <a:lnTo>
                  <a:pt x="2233739" y="66319"/>
                </a:lnTo>
                <a:lnTo>
                  <a:pt x="2233739" y="67970"/>
                </a:lnTo>
                <a:lnTo>
                  <a:pt x="2231961" y="69748"/>
                </a:lnTo>
                <a:lnTo>
                  <a:pt x="2231961" y="71399"/>
                </a:lnTo>
                <a:lnTo>
                  <a:pt x="2228392" y="71399"/>
                </a:lnTo>
                <a:lnTo>
                  <a:pt x="2226602" y="69748"/>
                </a:lnTo>
                <a:lnTo>
                  <a:pt x="2226602" y="67970"/>
                </a:lnTo>
                <a:lnTo>
                  <a:pt x="2226602" y="66319"/>
                </a:lnTo>
                <a:lnTo>
                  <a:pt x="2226602" y="64541"/>
                </a:lnTo>
                <a:lnTo>
                  <a:pt x="2231961" y="64541"/>
                </a:lnTo>
                <a:lnTo>
                  <a:pt x="2231961" y="62890"/>
                </a:lnTo>
                <a:lnTo>
                  <a:pt x="2231961" y="61239"/>
                </a:lnTo>
                <a:lnTo>
                  <a:pt x="2230170" y="59461"/>
                </a:lnTo>
                <a:lnTo>
                  <a:pt x="2226602" y="59461"/>
                </a:lnTo>
                <a:lnTo>
                  <a:pt x="2226602" y="54381"/>
                </a:lnTo>
                <a:lnTo>
                  <a:pt x="2233739" y="54381"/>
                </a:lnTo>
                <a:lnTo>
                  <a:pt x="2235530" y="57810"/>
                </a:lnTo>
                <a:lnTo>
                  <a:pt x="2237308" y="57810"/>
                </a:lnTo>
                <a:lnTo>
                  <a:pt x="2237308" y="54381"/>
                </a:lnTo>
                <a:lnTo>
                  <a:pt x="2242667" y="54381"/>
                </a:lnTo>
                <a:lnTo>
                  <a:pt x="2242667" y="44221"/>
                </a:lnTo>
                <a:lnTo>
                  <a:pt x="2240877" y="44221"/>
                </a:lnTo>
                <a:lnTo>
                  <a:pt x="2240877" y="39014"/>
                </a:lnTo>
                <a:lnTo>
                  <a:pt x="2239099" y="39014"/>
                </a:lnTo>
                <a:lnTo>
                  <a:pt x="2239099" y="47523"/>
                </a:lnTo>
                <a:lnTo>
                  <a:pt x="2239099" y="50952"/>
                </a:lnTo>
                <a:lnTo>
                  <a:pt x="2235530" y="52730"/>
                </a:lnTo>
                <a:lnTo>
                  <a:pt x="2233739" y="52730"/>
                </a:lnTo>
                <a:lnTo>
                  <a:pt x="2233739" y="49301"/>
                </a:lnTo>
                <a:lnTo>
                  <a:pt x="2233739" y="47523"/>
                </a:lnTo>
                <a:lnTo>
                  <a:pt x="2239099" y="47523"/>
                </a:lnTo>
                <a:lnTo>
                  <a:pt x="2239099" y="39014"/>
                </a:lnTo>
                <a:lnTo>
                  <a:pt x="2231961" y="39014"/>
                </a:lnTo>
                <a:lnTo>
                  <a:pt x="2231961" y="42443"/>
                </a:lnTo>
                <a:lnTo>
                  <a:pt x="2230170" y="44221"/>
                </a:lnTo>
                <a:lnTo>
                  <a:pt x="2230170" y="45872"/>
                </a:lnTo>
                <a:lnTo>
                  <a:pt x="2226602" y="45872"/>
                </a:lnTo>
                <a:lnTo>
                  <a:pt x="2224824" y="44221"/>
                </a:lnTo>
                <a:lnTo>
                  <a:pt x="2224824" y="40792"/>
                </a:lnTo>
                <a:lnTo>
                  <a:pt x="2221255" y="40792"/>
                </a:lnTo>
                <a:lnTo>
                  <a:pt x="2221255" y="45872"/>
                </a:lnTo>
                <a:lnTo>
                  <a:pt x="2221255" y="67970"/>
                </a:lnTo>
                <a:lnTo>
                  <a:pt x="2221255" y="71399"/>
                </a:lnTo>
                <a:lnTo>
                  <a:pt x="2215896" y="71399"/>
                </a:lnTo>
                <a:lnTo>
                  <a:pt x="2215896" y="67970"/>
                </a:lnTo>
                <a:lnTo>
                  <a:pt x="2221255" y="67970"/>
                </a:lnTo>
                <a:lnTo>
                  <a:pt x="2221255" y="45872"/>
                </a:lnTo>
                <a:lnTo>
                  <a:pt x="2217686" y="45872"/>
                </a:lnTo>
                <a:lnTo>
                  <a:pt x="2215896" y="44221"/>
                </a:lnTo>
                <a:lnTo>
                  <a:pt x="2215896" y="42443"/>
                </a:lnTo>
                <a:lnTo>
                  <a:pt x="2212327" y="42443"/>
                </a:lnTo>
                <a:lnTo>
                  <a:pt x="2212327" y="50952"/>
                </a:lnTo>
                <a:lnTo>
                  <a:pt x="2215896" y="50952"/>
                </a:lnTo>
                <a:lnTo>
                  <a:pt x="2214118" y="49301"/>
                </a:lnTo>
                <a:lnTo>
                  <a:pt x="2215896" y="49301"/>
                </a:lnTo>
                <a:lnTo>
                  <a:pt x="2215896" y="50952"/>
                </a:lnTo>
                <a:lnTo>
                  <a:pt x="2215896" y="54381"/>
                </a:lnTo>
                <a:lnTo>
                  <a:pt x="2212327" y="54381"/>
                </a:lnTo>
                <a:lnTo>
                  <a:pt x="2212327" y="50952"/>
                </a:lnTo>
                <a:lnTo>
                  <a:pt x="2210879" y="50571"/>
                </a:lnTo>
                <a:lnTo>
                  <a:pt x="2208758" y="52362"/>
                </a:lnTo>
                <a:lnTo>
                  <a:pt x="2208758" y="62890"/>
                </a:lnTo>
                <a:lnTo>
                  <a:pt x="2208758" y="66319"/>
                </a:lnTo>
                <a:lnTo>
                  <a:pt x="2205190" y="66319"/>
                </a:lnTo>
                <a:lnTo>
                  <a:pt x="2205190" y="62890"/>
                </a:lnTo>
                <a:lnTo>
                  <a:pt x="2208758" y="62890"/>
                </a:lnTo>
                <a:lnTo>
                  <a:pt x="2208758" y="52362"/>
                </a:lnTo>
                <a:lnTo>
                  <a:pt x="2207412" y="53492"/>
                </a:lnTo>
                <a:lnTo>
                  <a:pt x="2199259" y="62890"/>
                </a:lnTo>
                <a:lnTo>
                  <a:pt x="2183714" y="81559"/>
                </a:lnTo>
                <a:lnTo>
                  <a:pt x="2183714" y="79908"/>
                </a:lnTo>
                <a:lnTo>
                  <a:pt x="2183714" y="74828"/>
                </a:lnTo>
                <a:lnTo>
                  <a:pt x="2160524" y="74828"/>
                </a:lnTo>
                <a:lnTo>
                  <a:pt x="2160524" y="71399"/>
                </a:lnTo>
                <a:lnTo>
                  <a:pt x="2156955" y="71399"/>
                </a:lnTo>
                <a:lnTo>
                  <a:pt x="2156955" y="73050"/>
                </a:lnTo>
                <a:lnTo>
                  <a:pt x="2155164" y="74828"/>
                </a:lnTo>
                <a:lnTo>
                  <a:pt x="2155164" y="78257"/>
                </a:lnTo>
                <a:lnTo>
                  <a:pt x="2153386" y="78257"/>
                </a:lnTo>
                <a:lnTo>
                  <a:pt x="2151596" y="79908"/>
                </a:lnTo>
                <a:lnTo>
                  <a:pt x="2146249" y="79908"/>
                </a:lnTo>
                <a:lnTo>
                  <a:pt x="2146249" y="78257"/>
                </a:lnTo>
                <a:lnTo>
                  <a:pt x="2146249" y="74828"/>
                </a:lnTo>
                <a:lnTo>
                  <a:pt x="2131974" y="74828"/>
                </a:lnTo>
                <a:lnTo>
                  <a:pt x="2131974" y="78257"/>
                </a:lnTo>
                <a:lnTo>
                  <a:pt x="2124837" y="78257"/>
                </a:lnTo>
                <a:lnTo>
                  <a:pt x="2124837" y="71399"/>
                </a:lnTo>
                <a:lnTo>
                  <a:pt x="2117699" y="71399"/>
                </a:lnTo>
                <a:lnTo>
                  <a:pt x="2115921" y="73050"/>
                </a:lnTo>
                <a:lnTo>
                  <a:pt x="2115921" y="76479"/>
                </a:lnTo>
                <a:lnTo>
                  <a:pt x="2119490" y="76479"/>
                </a:lnTo>
                <a:lnTo>
                  <a:pt x="2121268" y="78257"/>
                </a:lnTo>
                <a:lnTo>
                  <a:pt x="2121268" y="84988"/>
                </a:lnTo>
                <a:lnTo>
                  <a:pt x="2117699" y="84988"/>
                </a:lnTo>
                <a:lnTo>
                  <a:pt x="2117699" y="83337"/>
                </a:lnTo>
                <a:lnTo>
                  <a:pt x="2117699" y="79908"/>
                </a:lnTo>
                <a:lnTo>
                  <a:pt x="2117699" y="78257"/>
                </a:lnTo>
                <a:lnTo>
                  <a:pt x="2108784" y="78257"/>
                </a:lnTo>
                <a:lnTo>
                  <a:pt x="2108784" y="76479"/>
                </a:lnTo>
                <a:lnTo>
                  <a:pt x="2090940" y="76479"/>
                </a:lnTo>
                <a:lnTo>
                  <a:pt x="2090940" y="79908"/>
                </a:lnTo>
                <a:lnTo>
                  <a:pt x="2087372" y="79908"/>
                </a:lnTo>
                <a:lnTo>
                  <a:pt x="2087372" y="74828"/>
                </a:lnTo>
                <a:lnTo>
                  <a:pt x="2044547" y="74828"/>
                </a:lnTo>
                <a:lnTo>
                  <a:pt x="2044547" y="73050"/>
                </a:lnTo>
                <a:lnTo>
                  <a:pt x="2044547" y="71399"/>
                </a:lnTo>
                <a:lnTo>
                  <a:pt x="2026704" y="71399"/>
                </a:lnTo>
                <a:lnTo>
                  <a:pt x="2026704" y="73050"/>
                </a:lnTo>
                <a:lnTo>
                  <a:pt x="2021357" y="73050"/>
                </a:lnTo>
                <a:lnTo>
                  <a:pt x="2021357" y="69748"/>
                </a:lnTo>
                <a:lnTo>
                  <a:pt x="2003513" y="69748"/>
                </a:lnTo>
                <a:lnTo>
                  <a:pt x="2003513" y="78257"/>
                </a:lnTo>
                <a:lnTo>
                  <a:pt x="1994598" y="78257"/>
                </a:lnTo>
                <a:lnTo>
                  <a:pt x="1994598" y="76479"/>
                </a:lnTo>
                <a:lnTo>
                  <a:pt x="1996376" y="74828"/>
                </a:lnTo>
                <a:lnTo>
                  <a:pt x="1996376" y="73050"/>
                </a:lnTo>
                <a:lnTo>
                  <a:pt x="1998167" y="73050"/>
                </a:lnTo>
                <a:lnTo>
                  <a:pt x="1998167" y="71399"/>
                </a:lnTo>
                <a:lnTo>
                  <a:pt x="1983892" y="71399"/>
                </a:lnTo>
                <a:lnTo>
                  <a:pt x="1983892" y="73050"/>
                </a:lnTo>
                <a:lnTo>
                  <a:pt x="1980323" y="73050"/>
                </a:lnTo>
                <a:lnTo>
                  <a:pt x="1980323" y="71399"/>
                </a:lnTo>
                <a:lnTo>
                  <a:pt x="1980323" y="69748"/>
                </a:lnTo>
                <a:lnTo>
                  <a:pt x="1957120" y="69748"/>
                </a:lnTo>
                <a:lnTo>
                  <a:pt x="1957120" y="66319"/>
                </a:lnTo>
                <a:lnTo>
                  <a:pt x="1957120" y="64541"/>
                </a:lnTo>
                <a:lnTo>
                  <a:pt x="1948205" y="64541"/>
                </a:lnTo>
                <a:lnTo>
                  <a:pt x="1948205" y="66319"/>
                </a:lnTo>
                <a:lnTo>
                  <a:pt x="1946414" y="66319"/>
                </a:lnTo>
                <a:lnTo>
                  <a:pt x="1944636" y="64541"/>
                </a:lnTo>
                <a:lnTo>
                  <a:pt x="1939290" y="64541"/>
                </a:lnTo>
                <a:lnTo>
                  <a:pt x="1939290" y="67970"/>
                </a:lnTo>
                <a:lnTo>
                  <a:pt x="1942858" y="67970"/>
                </a:lnTo>
                <a:lnTo>
                  <a:pt x="1942858" y="71399"/>
                </a:lnTo>
                <a:lnTo>
                  <a:pt x="1933930" y="71399"/>
                </a:lnTo>
                <a:lnTo>
                  <a:pt x="1933930" y="62890"/>
                </a:lnTo>
                <a:lnTo>
                  <a:pt x="1925091" y="62890"/>
                </a:lnTo>
                <a:lnTo>
                  <a:pt x="1923224" y="62890"/>
                </a:lnTo>
                <a:lnTo>
                  <a:pt x="1923224" y="69748"/>
                </a:lnTo>
                <a:lnTo>
                  <a:pt x="1919655" y="69748"/>
                </a:lnTo>
                <a:lnTo>
                  <a:pt x="1919655" y="66319"/>
                </a:lnTo>
                <a:lnTo>
                  <a:pt x="1916087" y="66319"/>
                </a:lnTo>
                <a:lnTo>
                  <a:pt x="1916087" y="62890"/>
                </a:lnTo>
                <a:lnTo>
                  <a:pt x="1907171" y="62890"/>
                </a:lnTo>
                <a:lnTo>
                  <a:pt x="1907171" y="66319"/>
                </a:lnTo>
                <a:lnTo>
                  <a:pt x="1905381" y="67970"/>
                </a:lnTo>
                <a:lnTo>
                  <a:pt x="1905381" y="69748"/>
                </a:lnTo>
                <a:lnTo>
                  <a:pt x="1903603" y="69748"/>
                </a:lnTo>
                <a:lnTo>
                  <a:pt x="1901748" y="67970"/>
                </a:lnTo>
                <a:lnTo>
                  <a:pt x="1900034" y="66319"/>
                </a:lnTo>
                <a:lnTo>
                  <a:pt x="1900034" y="61239"/>
                </a:lnTo>
                <a:lnTo>
                  <a:pt x="1882190" y="61239"/>
                </a:lnTo>
                <a:lnTo>
                  <a:pt x="1882190" y="64541"/>
                </a:lnTo>
                <a:lnTo>
                  <a:pt x="1876844" y="64541"/>
                </a:lnTo>
                <a:lnTo>
                  <a:pt x="1876844" y="62890"/>
                </a:lnTo>
                <a:lnTo>
                  <a:pt x="1876844" y="61239"/>
                </a:lnTo>
                <a:lnTo>
                  <a:pt x="1859000" y="61239"/>
                </a:lnTo>
                <a:lnTo>
                  <a:pt x="1859000" y="59461"/>
                </a:lnTo>
                <a:lnTo>
                  <a:pt x="1857209" y="59461"/>
                </a:lnTo>
                <a:lnTo>
                  <a:pt x="1855431" y="61239"/>
                </a:lnTo>
                <a:lnTo>
                  <a:pt x="1855431" y="62890"/>
                </a:lnTo>
                <a:lnTo>
                  <a:pt x="1851863" y="62890"/>
                </a:lnTo>
                <a:lnTo>
                  <a:pt x="1851863" y="59461"/>
                </a:lnTo>
                <a:lnTo>
                  <a:pt x="1839366" y="59461"/>
                </a:lnTo>
                <a:lnTo>
                  <a:pt x="1839366" y="64541"/>
                </a:lnTo>
                <a:lnTo>
                  <a:pt x="1825091" y="64541"/>
                </a:lnTo>
                <a:lnTo>
                  <a:pt x="1825091" y="67970"/>
                </a:lnTo>
                <a:lnTo>
                  <a:pt x="1821522" y="67970"/>
                </a:lnTo>
                <a:lnTo>
                  <a:pt x="1821522" y="64541"/>
                </a:lnTo>
                <a:lnTo>
                  <a:pt x="1810829" y="64541"/>
                </a:lnTo>
                <a:lnTo>
                  <a:pt x="1809038" y="66319"/>
                </a:lnTo>
                <a:lnTo>
                  <a:pt x="1809038" y="67970"/>
                </a:lnTo>
                <a:lnTo>
                  <a:pt x="1807260" y="67970"/>
                </a:lnTo>
                <a:lnTo>
                  <a:pt x="1805470" y="66319"/>
                </a:lnTo>
                <a:lnTo>
                  <a:pt x="1805470" y="59461"/>
                </a:lnTo>
                <a:lnTo>
                  <a:pt x="1801901" y="59461"/>
                </a:lnTo>
                <a:lnTo>
                  <a:pt x="1801876" y="62903"/>
                </a:lnTo>
                <a:lnTo>
                  <a:pt x="1800123" y="64541"/>
                </a:lnTo>
                <a:lnTo>
                  <a:pt x="1792986" y="64541"/>
                </a:lnTo>
                <a:lnTo>
                  <a:pt x="1792986" y="61239"/>
                </a:lnTo>
                <a:lnTo>
                  <a:pt x="1789417" y="61239"/>
                </a:lnTo>
                <a:lnTo>
                  <a:pt x="1789417" y="64541"/>
                </a:lnTo>
                <a:lnTo>
                  <a:pt x="1787626" y="64541"/>
                </a:lnTo>
                <a:lnTo>
                  <a:pt x="1787626" y="67970"/>
                </a:lnTo>
                <a:lnTo>
                  <a:pt x="1785848" y="67970"/>
                </a:lnTo>
                <a:lnTo>
                  <a:pt x="1785848" y="66319"/>
                </a:lnTo>
                <a:lnTo>
                  <a:pt x="1784057" y="66319"/>
                </a:lnTo>
                <a:lnTo>
                  <a:pt x="1784057" y="62890"/>
                </a:lnTo>
                <a:lnTo>
                  <a:pt x="1782356" y="62890"/>
                </a:lnTo>
                <a:lnTo>
                  <a:pt x="1782356" y="61239"/>
                </a:lnTo>
                <a:lnTo>
                  <a:pt x="1755521" y="61239"/>
                </a:lnTo>
                <a:lnTo>
                  <a:pt x="1755521" y="59461"/>
                </a:lnTo>
                <a:lnTo>
                  <a:pt x="1753730" y="59461"/>
                </a:lnTo>
                <a:lnTo>
                  <a:pt x="1751952" y="61239"/>
                </a:lnTo>
                <a:lnTo>
                  <a:pt x="1751952" y="62890"/>
                </a:lnTo>
                <a:lnTo>
                  <a:pt x="1743024" y="62890"/>
                </a:lnTo>
                <a:lnTo>
                  <a:pt x="1743024" y="61239"/>
                </a:lnTo>
                <a:lnTo>
                  <a:pt x="1739455" y="61239"/>
                </a:lnTo>
                <a:lnTo>
                  <a:pt x="1739455" y="67970"/>
                </a:lnTo>
                <a:lnTo>
                  <a:pt x="1737677" y="67970"/>
                </a:lnTo>
                <a:lnTo>
                  <a:pt x="1735886" y="66319"/>
                </a:lnTo>
                <a:lnTo>
                  <a:pt x="1735886" y="64541"/>
                </a:lnTo>
                <a:lnTo>
                  <a:pt x="1735886" y="62890"/>
                </a:lnTo>
                <a:lnTo>
                  <a:pt x="1726971" y="62890"/>
                </a:lnTo>
                <a:lnTo>
                  <a:pt x="1725180" y="61239"/>
                </a:lnTo>
                <a:lnTo>
                  <a:pt x="1725180" y="59461"/>
                </a:lnTo>
                <a:lnTo>
                  <a:pt x="1723402" y="57810"/>
                </a:lnTo>
                <a:lnTo>
                  <a:pt x="1712696" y="57810"/>
                </a:lnTo>
                <a:lnTo>
                  <a:pt x="1712696" y="61239"/>
                </a:lnTo>
                <a:lnTo>
                  <a:pt x="1703768" y="61239"/>
                </a:lnTo>
                <a:lnTo>
                  <a:pt x="1703768" y="59461"/>
                </a:lnTo>
                <a:lnTo>
                  <a:pt x="1703768" y="57810"/>
                </a:lnTo>
                <a:lnTo>
                  <a:pt x="1703768" y="56032"/>
                </a:lnTo>
                <a:lnTo>
                  <a:pt x="1696643" y="56032"/>
                </a:lnTo>
                <a:lnTo>
                  <a:pt x="1694853" y="57810"/>
                </a:lnTo>
                <a:lnTo>
                  <a:pt x="1685937" y="57810"/>
                </a:lnTo>
                <a:lnTo>
                  <a:pt x="1685937" y="54381"/>
                </a:lnTo>
                <a:lnTo>
                  <a:pt x="1685937" y="52730"/>
                </a:lnTo>
                <a:lnTo>
                  <a:pt x="1664601" y="52730"/>
                </a:lnTo>
                <a:lnTo>
                  <a:pt x="1664601" y="54381"/>
                </a:lnTo>
                <a:lnTo>
                  <a:pt x="1661033" y="54381"/>
                </a:lnTo>
                <a:lnTo>
                  <a:pt x="1661033" y="52730"/>
                </a:lnTo>
                <a:lnTo>
                  <a:pt x="1655597" y="52730"/>
                </a:lnTo>
                <a:lnTo>
                  <a:pt x="1655597" y="56032"/>
                </a:lnTo>
                <a:lnTo>
                  <a:pt x="1650250" y="56032"/>
                </a:lnTo>
                <a:lnTo>
                  <a:pt x="1650250" y="52730"/>
                </a:lnTo>
                <a:lnTo>
                  <a:pt x="1639544" y="52730"/>
                </a:lnTo>
                <a:lnTo>
                  <a:pt x="1639544" y="56032"/>
                </a:lnTo>
                <a:lnTo>
                  <a:pt x="1644904" y="56032"/>
                </a:lnTo>
                <a:lnTo>
                  <a:pt x="1644904" y="59461"/>
                </a:lnTo>
                <a:lnTo>
                  <a:pt x="1635975" y="59461"/>
                </a:lnTo>
                <a:lnTo>
                  <a:pt x="1635975" y="56032"/>
                </a:lnTo>
                <a:lnTo>
                  <a:pt x="1632407" y="56032"/>
                </a:lnTo>
                <a:lnTo>
                  <a:pt x="1632407" y="54381"/>
                </a:lnTo>
                <a:lnTo>
                  <a:pt x="1632407" y="50952"/>
                </a:lnTo>
                <a:lnTo>
                  <a:pt x="1619923" y="50952"/>
                </a:lnTo>
                <a:lnTo>
                  <a:pt x="1619923" y="54381"/>
                </a:lnTo>
                <a:lnTo>
                  <a:pt x="1616354" y="54381"/>
                </a:lnTo>
                <a:lnTo>
                  <a:pt x="1616354" y="52730"/>
                </a:lnTo>
                <a:lnTo>
                  <a:pt x="1614563" y="50952"/>
                </a:lnTo>
                <a:lnTo>
                  <a:pt x="1614563" y="47523"/>
                </a:lnTo>
                <a:lnTo>
                  <a:pt x="1607426" y="47523"/>
                </a:lnTo>
                <a:lnTo>
                  <a:pt x="1607426" y="50952"/>
                </a:lnTo>
                <a:lnTo>
                  <a:pt x="1603857" y="50952"/>
                </a:lnTo>
                <a:lnTo>
                  <a:pt x="1603857" y="49301"/>
                </a:lnTo>
                <a:lnTo>
                  <a:pt x="1573530" y="49301"/>
                </a:lnTo>
                <a:lnTo>
                  <a:pt x="1573530" y="52730"/>
                </a:lnTo>
                <a:lnTo>
                  <a:pt x="1568183" y="52730"/>
                </a:lnTo>
                <a:lnTo>
                  <a:pt x="1566392" y="50952"/>
                </a:lnTo>
                <a:lnTo>
                  <a:pt x="1566392" y="49301"/>
                </a:lnTo>
                <a:lnTo>
                  <a:pt x="1564614" y="47523"/>
                </a:lnTo>
                <a:lnTo>
                  <a:pt x="1562823" y="49301"/>
                </a:lnTo>
                <a:lnTo>
                  <a:pt x="1562823" y="50952"/>
                </a:lnTo>
                <a:lnTo>
                  <a:pt x="1559255" y="50952"/>
                </a:lnTo>
                <a:lnTo>
                  <a:pt x="1559255" y="66319"/>
                </a:lnTo>
                <a:lnTo>
                  <a:pt x="1559255" y="76479"/>
                </a:lnTo>
                <a:lnTo>
                  <a:pt x="1555686" y="76479"/>
                </a:lnTo>
                <a:lnTo>
                  <a:pt x="1555686" y="66319"/>
                </a:lnTo>
                <a:lnTo>
                  <a:pt x="1559255" y="66319"/>
                </a:lnTo>
                <a:lnTo>
                  <a:pt x="1559255" y="50952"/>
                </a:lnTo>
                <a:lnTo>
                  <a:pt x="1550339" y="50952"/>
                </a:lnTo>
                <a:lnTo>
                  <a:pt x="1550339" y="54381"/>
                </a:lnTo>
                <a:lnTo>
                  <a:pt x="1546771" y="54381"/>
                </a:lnTo>
                <a:lnTo>
                  <a:pt x="1546771" y="50952"/>
                </a:lnTo>
                <a:lnTo>
                  <a:pt x="1548549" y="50952"/>
                </a:lnTo>
                <a:lnTo>
                  <a:pt x="1548549" y="49301"/>
                </a:lnTo>
                <a:lnTo>
                  <a:pt x="1546771" y="47523"/>
                </a:lnTo>
                <a:lnTo>
                  <a:pt x="1541411" y="47523"/>
                </a:lnTo>
                <a:lnTo>
                  <a:pt x="1539633" y="49301"/>
                </a:lnTo>
                <a:lnTo>
                  <a:pt x="1539633" y="50952"/>
                </a:lnTo>
                <a:lnTo>
                  <a:pt x="1534274" y="50952"/>
                </a:lnTo>
                <a:lnTo>
                  <a:pt x="1534274" y="45872"/>
                </a:lnTo>
                <a:lnTo>
                  <a:pt x="1521790" y="45872"/>
                </a:lnTo>
                <a:lnTo>
                  <a:pt x="1521790" y="49301"/>
                </a:lnTo>
                <a:lnTo>
                  <a:pt x="1520012" y="50952"/>
                </a:lnTo>
                <a:lnTo>
                  <a:pt x="1518221" y="50952"/>
                </a:lnTo>
                <a:lnTo>
                  <a:pt x="1518221" y="45872"/>
                </a:lnTo>
                <a:lnTo>
                  <a:pt x="1514652" y="45872"/>
                </a:lnTo>
                <a:lnTo>
                  <a:pt x="1512874" y="47523"/>
                </a:lnTo>
                <a:lnTo>
                  <a:pt x="1512874" y="50952"/>
                </a:lnTo>
                <a:lnTo>
                  <a:pt x="1509382" y="50952"/>
                </a:lnTo>
                <a:lnTo>
                  <a:pt x="1511173" y="52730"/>
                </a:lnTo>
                <a:lnTo>
                  <a:pt x="1511173" y="54381"/>
                </a:lnTo>
                <a:lnTo>
                  <a:pt x="1509382" y="54381"/>
                </a:lnTo>
                <a:lnTo>
                  <a:pt x="1511173" y="52730"/>
                </a:lnTo>
                <a:lnTo>
                  <a:pt x="1507604" y="54381"/>
                </a:lnTo>
                <a:lnTo>
                  <a:pt x="1507604" y="50952"/>
                </a:lnTo>
                <a:lnTo>
                  <a:pt x="1509306" y="50952"/>
                </a:lnTo>
                <a:lnTo>
                  <a:pt x="1509306" y="49301"/>
                </a:lnTo>
                <a:lnTo>
                  <a:pt x="1509306" y="47523"/>
                </a:lnTo>
                <a:lnTo>
                  <a:pt x="1493240" y="47523"/>
                </a:lnTo>
                <a:lnTo>
                  <a:pt x="1491462" y="49301"/>
                </a:lnTo>
                <a:lnTo>
                  <a:pt x="1471828" y="49301"/>
                </a:lnTo>
                <a:lnTo>
                  <a:pt x="1470050" y="47523"/>
                </a:lnTo>
                <a:lnTo>
                  <a:pt x="1470050" y="44221"/>
                </a:lnTo>
                <a:lnTo>
                  <a:pt x="1459344" y="44221"/>
                </a:lnTo>
                <a:lnTo>
                  <a:pt x="1459344" y="45783"/>
                </a:lnTo>
                <a:lnTo>
                  <a:pt x="1457642" y="44221"/>
                </a:lnTo>
                <a:lnTo>
                  <a:pt x="1455864" y="45872"/>
                </a:lnTo>
                <a:lnTo>
                  <a:pt x="1459344" y="45872"/>
                </a:lnTo>
                <a:lnTo>
                  <a:pt x="1459344" y="47523"/>
                </a:lnTo>
                <a:lnTo>
                  <a:pt x="1457566" y="47523"/>
                </a:lnTo>
                <a:lnTo>
                  <a:pt x="1457566" y="73050"/>
                </a:lnTo>
                <a:lnTo>
                  <a:pt x="1457566" y="76479"/>
                </a:lnTo>
                <a:lnTo>
                  <a:pt x="1453997" y="76479"/>
                </a:lnTo>
                <a:lnTo>
                  <a:pt x="1453997" y="73050"/>
                </a:lnTo>
                <a:lnTo>
                  <a:pt x="1457566" y="73050"/>
                </a:lnTo>
                <a:lnTo>
                  <a:pt x="1457566" y="47523"/>
                </a:lnTo>
                <a:lnTo>
                  <a:pt x="1455775" y="47523"/>
                </a:lnTo>
                <a:lnTo>
                  <a:pt x="1453997" y="45872"/>
                </a:lnTo>
                <a:lnTo>
                  <a:pt x="1453997" y="42443"/>
                </a:lnTo>
                <a:lnTo>
                  <a:pt x="1452206" y="42443"/>
                </a:lnTo>
                <a:lnTo>
                  <a:pt x="1452206" y="66319"/>
                </a:lnTo>
                <a:lnTo>
                  <a:pt x="1452206" y="73050"/>
                </a:lnTo>
                <a:lnTo>
                  <a:pt x="1448638" y="73050"/>
                </a:lnTo>
                <a:lnTo>
                  <a:pt x="1448638" y="64541"/>
                </a:lnTo>
                <a:lnTo>
                  <a:pt x="1450428" y="64541"/>
                </a:lnTo>
                <a:lnTo>
                  <a:pt x="1452206" y="66319"/>
                </a:lnTo>
                <a:lnTo>
                  <a:pt x="1452206" y="42443"/>
                </a:lnTo>
                <a:lnTo>
                  <a:pt x="1450428" y="42443"/>
                </a:lnTo>
                <a:lnTo>
                  <a:pt x="1450428" y="37363"/>
                </a:lnTo>
                <a:lnTo>
                  <a:pt x="1448638" y="39014"/>
                </a:lnTo>
                <a:lnTo>
                  <a:pt x="1448638" y="42443"/>
                </a:lnTo>
                <a:lnTo>
                  <a:pt x="1443291" y="42443"/>
                </a:lnTo>
                <a:lnTo>
                  <a:pt x="1443291" y="47523"/>
                </a:lnTo>
                <a:lnTo>
                  <a:pt x="1437932" y="47523"/>
                </a:lnTo>
                <a:lnTo>
                  <a:pt x="1437932" y="45872"/>
                </a:lnTo>
                <a:lnTo>
                  <a:pt x="1437932" y="39014"/>
                </a:lnTo>
                <a:lnTo>
                  <a:pt x="1436255" y="39014"/>
                </a:lnTo>
                <a:lnTo>
                  <a:pt x="1436255" y="32258"/>
                </a:lnTo>
                <a:lnTo>
                  <a:pt x="1427340" y="32258"/>
                </a:lnTo>
                <a:lnTo>
                  <a:pt x="1427340" y="35687"/>
                </a:lnTo>
                <a:lnTo>
                  <a:pt x="1423657" y="35687"/>
                </a:lnTo>
                <a:lnTo>
                  <a:pt x="1423657" y="42532"/>
                </a:lnTo>
                <a:lnTo>
                  <a:pt x="1423657" y="45847"/>
                </a:lnTo>
                <a:lnTo>
                  <a:pt x="1421980" y="45847"/>
                </a:lnTo>
                <a:lnTo>
                  <a:pt x="1421980" y="44196"/>
                </a:lnTo>
                <a:lnTo>
                  <a:pt x="1423657" y="42532"/>
                </a:lnTo>
                <a:lnTo>
                  <a:pt x="1423657" y="35687"/>
                </a:lnTo>
                <a:lnTo>
                  <a:pt x="1421980" y="35687"/>
                </a:lnTo>
                <a:lnTo>
                  <a:pt x="1421980" y="32258"/>
                </a:lnTo>
                <a:lnTo>
                  <a:pt x="1421980" y="30607"/>
                </a:lnTo>
                <a:lnTo>
                  <a:pt x="1427340" y="30607"/>
                </a:lnTo>
                <a:lnTo>
                  <a:pt x="1427340" y="27178"/>
                </a:lnTo>
                <a:lnTo>
                  <a:pt x="1441602" y="27178"/>
                </a:lnTo>
                <a:lnTo>
                  <a:pt x="1443393" y="25400"/>
                </a:lnTo>
                <a:lnTo>
                  <a:pt x="1443393" y="20320"/>
                </a:lnTo>
                <a:lnTo>
                  <a:pt x="1445171" y="18669"/>
                </a:lnTo>
                <a:lnTo>
                  <a:pt x="1448739" y="18669"/>
                </a:lnTo>
                <a:lnTo>
                  <a:pt x="1448739" y="15240"/>
                </a:lnTo>
                <a:lnTo>
                  <a:pt x="1448739" y="13589"/>
                </a:lnTo>
                <a:lnTo>
                  <a:pt x="1448739" y="11811"/>
                </a:lnTo>
                <a:lnTo>
                  <a:pt x="1448739" y="10160"/>
                </a:lnTo>
                <a:lnTo>
                  <a:pt x="1445171" y="10160"/>
                </a:lnTo>
                <a:lnTo>
                  <a:pt x="1443393" y="8382"/>
                </a:lnTo>
                <a:lnTo>
                  <a:pt x="1443393" y="6731"/>
                </a:lnTo>
                <a:lnTo>
                  <a:pt x="1439824" y="6731"/>
                </a:lnTo>
                <a:lnTo>
                  <a:pt x="1439824" y="11811"/>
                </a:lnTo>
                <a:lnTo>
                  <a:pt x="1434465" y="11811"/>
                </a:lnTo>
                <a:lnTo>
                  <a:pt x="1434465" y="8382"/>
                </a:lnTo>
                <a:lnTo>
                  <a:pt x="1434465" y="3302"/>
                </a:lnTo>
                <a:lnTo>
                  <a:pt x="1430896" y="3302"/>
                </a:lnTo>
                <a:lnTo>
                  <a:pt x="1430896" y="8382"/>
                </a:lnTo>
                <a:lnTo>
                  <a:pt x="1423771" y="8382"/>
                </a:lnTo>
                <a:lnTo>
                  <a:pt x="1423771" y="5080"/>
                </a:lnTo>
                <a:lnTo>
                  <a:pt x="1418412" y="5080"/>
                </a:lnTo>
                <a:lnTo>
                  <a:pt x="1418412" y="42418"/>
                </a:lnTo>
                <a:lnTo>
                  <a:pt x="1418412" y="45872"/>
                </a:lnTo>
                <a:lnTo>
                  <a:pt x="1418310" y="42418"/>
                </a:lnTo>
                <a:lnTo>
                  <a:pt x="1418412" y="5080"/>
                </a:lnTo>
                <a:lnTo>
                  <a:pt x="1413065" y="5080"/>
                </a:lnTo>
                <a:lnTo>
                  <a:pt x="1413065" y="35687"/>
                </a:lnTo>
                <a:lnTo>
                  <a:pt x="1413065" y="40792"/>
                </a:lnTo>
                <a:lnTo>
                  <a:pt x="1404137" y="40792"/>
                </a:lnTo>
                <a:lnTo>
                  <a:pt x="1404137" y="39116"/>
                </a:lnTo>
                <a:lnTo>
                  <a:pt x="1407706" y="39116"/>
                </a:lnTo>
                <a:lnTo>
                  <a:pt x="1409484" y="37350"/>
                </a:lnTo>
                <a:lnTo>
                  <a:pt x="1409496" y="35687"/>
                </a:lnTo>
                <a:lnTo>
                  <a:pt x="1413065" y="35687"/>
                </a:lnTo>
                <a:lnTo>
                  <a:pt x="1413065" y="5080"/>
                </a:lnTo>
                <a:lnTo>
                  <a:pt x="1413040" y="28829"/>
                </a:lnTo>
                <a:lnTo>
                  <a:pt x="1413040" y="30607"/>
                </a:lnTo>
                <a:lnTo>
                  <a:pt x="1411262" y="30607"/>
                </a:lnTo>
                <a:lnTo>
                  <a:pt x="1409471" y="30607"/>
                </a:lnTo>
                <a:lnTo>
                  <a:pt x="1409471" y="29718"/>
                </a:lnTo>
                <a:lnTo>
                  <a:pt x="1407693" y="28829"/>
                </a:lnTo>
                <a:lnTo>
                  <a:pt x="1409471" y="27178"/>
                </a:lnTo>
                <a:lnTo>
                  <a:pt x="1411262" y="28829"/>
                </a:lnTo>
                <a:lnTo>
                  <a:pt x="1413040" y="28829"/>
                </a:lnTo>
                <a:lnTo>
                  <a:pt x="1413040" y="5080"/>
                </a:lnTo>
                <a:lnTo>
                  <a:pt x="1411274" y="5080"/>
                </a:lnTo>
                <a:lnTo>
                  <a:pt x="1411274" y="13589"/>
                </a:lnTo>
                <a:lnTo>
                  <a:pt x="1404137" y="13589"/>
                </a:lnTo>
                <a:lnTo>
                  <a:pt x="1404137" y="11811"/>
                </a:lnTo>
                <a:lnTo>
                  <a:pt x="1404137" y="10160"/>
                </a:lnTo>
                <a:lnTo>
                  <a:pt x="1404124" y="22098"/>
                </a:lnTo>
                <a:lnTo>
                  <a:pt x="1404124" y="23749"/>
                </a:lnTo>
                <a:lnTo>
                  <a:pt x="1402334" y="25400"/>
                </a:lnTo>
                <a:lnTo>
                  <a:pt x="1400556" y="23749"/>
                </a:lnTo>
                <a:lnTo>
                  <a:pt x="1400556" y="22098"/>
                </a:lnTo>
                <a:lnTo>
                  <a:pt x="1404124" y="22098"/>
                </a:lnTo>
                <a:lnTo>
                  <a:pt x="1404124" y="10160"/>
                </a:lnTo>
                <a:lnTo>
                  <a:pt x="1393431" y="10160"/>
                </a:lnTo>
                <a:lnTo>
                  <a:pt x="1393431" y="11811"/>
                </a:lnTo>
                <a:lnTo>
                  <a:pt x="1391653" y="11811"/>
                </a:lnTo>
                <a:lnTo>
                  <a:pt x="1389862" y="10160"/>
                </a:lnTo>
                <a:lnTo>
                  <a:pt x="1389862" y="3302"/>
                </a:lnTo>
                <a:lnTo>
                  <a:pt x="1382712" y="3302"/>
                </a:lnTo>
                <a:lnTo>
                  <a:pt x="1382712" y="33909"/>
                </a:lnTo>
                <a:lnTo>
                  <a:pt x="1382712" y="37338"/>
                </a:lnTo>
                <a:lnTo>
                  <a:pt x="1379143" y="37338"/>
                </a:lnTo>
                <a:lnTo>
                  <a:pt x="1379143" y="35687"/>
                </a:lnTo>
                <a:lnTo>
                  <a:pt x="1379143" y="33909"/>
                </a:lnTo>
                <a:lnTo>
                  <a:pt x="1382712" y="33909"/>
                </a:lnTo>
                <a:lnTo>
                  <a:pt x="1382712" y="3302"/>
                </a:lnTo>
                <a:lnTo>
                  <a:pt x="1380947" y="3302"/>
                </a:lnTo>
                <a:lnTo>
                  <a:pt x="1380947" y="6731"/>
                </a:lnTo>
                <a:lnTo>
                  <a:pt x="1375587" y="6731"/>
                </a:lnTo>
                <a:lnTo>
                  <a:pt x="1375587" y="11811"/>
                </a:lnTo>
                <a:lnTo>
                  <a:pt x="1373797" y="11811"/>
                </a:lnTo>
                <a:lnTo>
                  <a:pt x="1373797" y="25400"/>
                </a:lnTo>
                <a:lnTo>
                  <a:pt x="1373797" y="30607"/>
                </a:lnTo>
                <a:lnTo>
                  <a:pt x="1366659" y="30607"/>
                </a:lnTo>
                <a:lnTo>
                  <a:pt x="1366659" y="27178"/>
                </a:lnTo>
                <a:lnTo>
                  <a:pt x="1368437" y="25400"/>
                </a:lnTo>
                <a:lnTo>
                  <a:pt x="1373797" y="25400"/>
                </a:lnTo>
                <a:lnTo>
                  <a:pt x="1373797" y="11811"/>
                </a:lnTo>
                <a:lnTo>
                  <a:pt x="1372019" y="11811"/>
                </a:lnTo>
                <a:lnTo>
                  <a:pt x="1372019" y="10160"/>
                </a:lnTo>
                <a:lnTo>
                  <a:pt x="1372019" y="8382"/>
                </a:lnTo>
                <a:lnTo>
                  <a:pt x="1366672" y="8382"/>
                </a:lnTo>
                <a:lnTo>
                  <a:pt x="1366672" y="6731"/>
                </a:lnTo>
                <a:lnTo>
                  <a:pt x="1363103" y="6731"/>
                </a:lnTo>
                <a:lnTo>
                  <a:pt x="1361325" y="8382"/>
                </a:lnTo>
                <a:lnTo>
                  <a:pt x="1355953" y="8382"/>
                </a:lnTo>
                <a:lnTo>
                  <a:pt x="1355953" y="25400"/>
                </a:lnTo>
                <a:lnTo>
                  <a:pt x="1355953" y="30607"/>
                </a:lnTo>
                <a:lnTo>
                  <a:pt x="1354162" y="30607"/>
                </a:lnTo>
                <a:lnTo>
                  <a:pt x="1352397" y="28841"/>
                </a:lnTo>
                <a:lnTo>
                  <a:pt x="1350594" y="28829"/>
                </a:lnTo>
                <a:lnTo>
                  <a:pt x="1350594" y="27178"/>
                </a:lnTo>
                <a:lnTo>
                  <a:pt x="1350594" y="25400"/>
                </a:lnTo>
                <a:lnTo>
                  <a:pt x="1355953" y="25400"/>
                </a:lnTo>
                <a:lnTo>
                  <a:pt x="1355953" y="8382"/>
                </a:lnTo>
                <a:lnTo>
                  <a:pt x="1348828" y="8382"/>
                </a:lnTo>
                <a:lnTo>
                  <a:pt x="1348828" y="3302"/>
                </a:lnTo>
                <a:lnTo>
                  <a:pt x="1343469" y="3302"/>
                </a:lnTo>
                <a:lnTo>
                  <a:pt x="1343469" y="27178"/>
                </a:lnTo>
                <a:lnTo>
                  <a:pt x="1343469" y="30607"/>
                </a:lnTo>
                <a:lnTo>
                  <a:pt x="1339900" y="30607"/>
                </a:lnTo>
                <a:lnTo>
                  <a:pt x="1339900" y="28829"/>
                </a:lnTo>
                <a:lnTo>
                  <a:pt x="1341678" y="27178"/>
                </a:lnTo>
                <a:lnTo>
                  <a:pt x="1343469" y="27178"/>
                </a:lnTo>
                <a:lnTo>
                  <a:pt x="1343469" y="3302"/>
                </a:lnTo>
                <a:lnTo>
                  <a:pt x="1339913" y="3302"/>
                </a:lnTo>
                <a:lnTo>
                  <a:pt x="1339913" y="5080"/>
                </a:lnTo>
                <a:lnTo>
                  <a:pt x="1338122" y="6731"/>
                </a:lnTo>
                <a:lnTo>
                  <a:pt x="1330985" y="6731"/>
                </a:lnTo>
                <a:lnTo>
                  <a:pt x="1330985" y="1651"/>
                </a:lnTo>
                <a:lnTo>
                  <a:pt x="1330972" y="18669"/>
                </a:lnTo>
                <a:lnTo>
                  <a:pt x="1330972" y="22098"/>
                </a:lnTo>
                <a:lnTo>
                  <a:pt x="1329194" y="22098"/>
                </a:lnTo>
                <a:lnTo>
                  <a:pt x="1327404" y="20320"/>
                </a:lnTo>
                <a:lnTo>
                  <a:pt x="1329194" y="18669"/>
                </a:lnTo>
                <a:lnTo>
                  <a:pt x="1330972" y="18669"/>
                </a:lnTo>
                <a:lnTo>
                  <a:pt x="1330972" y="1651"/>
                </a:lnTo>
                <a:lnTo>
                  <a:pt x="1327416" y="1651"/>
                </a:lnTo>
                <a:lnTo>
                  <a:pt x="1327416" y="6731"/>
                </a:lnTo>
                <a:lnTo>
                  <a:pt x="1322070" y="6731"/>
                </a:lnTo>
                <a:lnTo>
                  <a:pt x="1322070" y="10160"/>
                </a:lnTo>
                <a:lnTo>
                  <a:pt x="1316710" y="10160"/>
                </a:lnTo>
                <a:lnTo>
                  <a:pt x="1316710" y="6731"/>
                </a:lnTo>
                <a:lnTo>
                  <a:pt x="1318501" y="5080"/>
                </a:lnTo>
                <a:lnTo>
                  <a:pt x="1314932" y="5080"/>
                </a:lnTo>
                <a:lnTo>
                  <a:pt x="1314932" y="3302"/>
                </a:lnTo>
                <a:lnTo>
                  <a:pt x="1314932" y="1651"/>
                </a:lnTo>
                <a:lnTo>
                  <a:pt x="1300657" y="1651"/>
                </a:lnTo>
                <a:lnTo>
                  <a:pt x="1300657" y="3302"/>
                </a:lnTo>
                <a:lnTo>
                  <a:pt x="1298879" y="3302"/>
                </a:lnTo>
                <a:lnTo>
                  <a:pt x="1298879" y="28829"/>
                </a:lnTo>
                <a:lnTo>
                  <a:pt x="1298879" y="30607"/>
                </a:lnTo>
                <a:lnTo>
                  <a:pt x="1297089" y="30607"/>
                </a:lnTo>
                <a:lnTo>
                  <a:pt x="1297089" y="28829"/>
                </a:lnTo>
                <a:lnTo>
                  <a:pt x="1298879" y="28829"/>
                </a:lnTo>
                <a:lnTo>
                  <a:pt x="1298879" y="3302"/>
                </a:lnTo>
                <a:lnTo>
                  <a:pt x="1298879" y="1651"/>
                </a:lnTo>
                <a:lnTo>
                  <a:pt x="1297076" y="1651"/>
                </a:lnTo>
                <a:lnTo>
                  <a:pt x="1297076" y="22098"/>
                </a:lnTo>
                <a:lnTo>
                  <a:pt x="1297076" y="25400"/>
                </a:lnTo>
                <a:lnTo>
                  <a:pt x="1295298" y="27178"/>
                </a:lnTo>
                <a:lnTo>
                  <a:pt x="1293507" y="25400"/>
                </a:lnTo>
                <a:lnTo>
                  <a:pt x="1293507" y="22098"/>
                </a:lnTo>
                <a:lnTo>
                  <a:pt x="1297076" y="22098"/>
                </a:lnTo>
                <a:lnTo>
                  <a:pt x="1297076" y="1651"/>
                </a:lnTo>
                <a:lnTo>
                  <a:pt x="1288161" y="1651"/>
                </a:lnTo>
                <a:lnTo>
                  <a:pt x="1288161" y="23749"/>
                </a:lnTo>
                <a:lnTo>
                  <a:pt x="1286370" y="25400"/>
                </a:lnTo>
                <a:lnTo>
                  <a:pt x="1284592" y="25400"/>
                </a:lnTo>
                <a:lnTo>
                  <a:pt x="1284592" y="30607"/>
                </a:lnTo>
                <a:lnTo>
                  <a:pt x="1284592" y="32258"/>
                </a:lnTo>
                <a:lnTo>
                  <a:pt x="1282801" y="33909"/>
                </a:lnTo>
                <a:lnTo>
                  <a:pt x="1279245" y="33909"/>
                </a:lnTo>
                <a:lnTo>
                  <a:pt x="1279245" y="44196"/>
                </a:lnTo>
                <a:lnTo>
                  <a:pt x="1279245" y="45847"/>
                </a:lnTo>
                <a:lnTo>
                  <a:pt x="1273898" y="45847"/>
                </a:lnTo>
                <a:lnTo>
                  <a:pt x="1275676" y="44196"/>
                </a:lnTo>
                <a:lnTo>
                  <a:pt x="1279245" y="44196"/>
                </a:lnTo>
                <a:lnTo>
                  <a:pt x="1279245" y="33909"/>
                </a:lnTo>
                <a:lnTo>
                  <a:pt x="1275664" y="33909"/>
                </a:lnTo>
                <a:lnTo>
                  <a:pt x="1275664" y="30607"/>
                </a:lnTo>
                <a:lnTo>
                  <a:pt x="1284592" y="30607"/>
                </a:lnTo>
                <a:lnTo>
                  <a:pt x="1284592" y="25400"/>
                </a:lnTo>
                <a:lnTo>
                  <a:pt x="1284592" y="23749"/>
                </a:lnTo>
                <a:lnTo>
                  <a:pt x="1281023" y="23749"/>
                </a:lnTo>
                <a:lnTo>
                  <a:pt x="1281023" y="22098"/>
                </a:lnTo>
                <a:lnTo>
                  <a:pt x="1281023" y="18669"/>
                </a:lnTo>
                <a:lnTo>
                  <a:pt x="1284592" y="18669"/>
                </a:lnTo>
                <a:lnTo>
                  <a:pt x="1284592" y="22098"/>
                </a:lnTo>
                <a:lnTo>
                  <a:pt x="1288161" y="23749"/>
                </a:lnTo>
                <a:lnTo>
                  <a:pt x="1288161" y="1651"/>
                </a:lnTo>
                <a:lnTo>
                  <a:pt x="1281036" y="1651"/>
                </a:lnTo>
                <a:lnTo>
                  <a:pt x="1281036" y="6731"/>
                </a:lnTo>
                <a:lnTo>
                  <a:pt x="1272108" y="6731"/>
                </a:lnTo>
                <a:lnTo>
                  <a:pt x="1272108" y="5080"/>
                </a:lnTo>
                <a:lnTo>
                  <a:pt x="1257820" y="5080"/>
                </a:lnTo>
                <a:lnTo>
                  <a:pt x="1257820" y="20320"/>
                </a:lnTo>
                <a:lnTo>
                  <a:pt x="1256042" y="22098"/>
                </a:lnTo>
                <a:lnTo>
                  <a:pt x="1256042" y="20320"/>
                </a:lnTo>
                <a:lnTo>
                  <a:pt x="1257820" y="20320"/>
                </a:lnTo>
                <a:lnTo>
                  <a:pt x="1257820" y="5080"/>
                </a:lnTo>
                <a:lnTo>
                  <a:pt x="1254264" y="5080"/>
                </a:lnTo>
                <a:lnTo>
                  <a:pt x="1254264" y="8382"/>
                </a:lnTo>
                <a:lnTo>
                  <a:pt x="1248918" y="8382"/>
                </a:lnTo>
                <a:lnTo>
                  <a:pt x="1248918" y="15240"/>
                </a:lnTo>
                <a:lnTo>
                  <a:pt x="1245349" y="15240"/>
                </a:lnTo>
                <a:lnTo>
                  <a:pt x="1245349" y="13589"/>
                </a:lnTo>
                <a:lnTo>
                  <a:pt x="1243571" y="11811"/>
                </a:lnTo>
                <a:lnTo>
                  <a:pt x="1243571" y="8382"/>
                </a:lnTo>
                <a:lnTo>
                  <a:pt x="1240002" y="8382"/>
                </a:lnTo>
                <a:lnTo>
                  <a:pt x="1240002" y="15240"/>
                </a:lnTo>
                <a:lnTo>
                  <a:pt x="1236433" y="15240"/>
                </a:lnTo>
                <a:lnTo>
                  <a:pt x="1234643" y="13589"/>
                </a:lnTo>
                <a:lnTo>
                  <a:pt x="1234643" y="6731"/>
                </a:lnTo>
                <a:lnTo>
                  <a:pt x="1234643" y="5080"/>
                </a:lnTo>
                <a:lnTo>
                  <a:pt x="1240002" y="5080"/>
                </a:lnTo>
                <a:lnTo>
                  <a:pt x="1240002" y="1651"/>
                </a:lnTo>
                <a:lnTo>
                  <a:pt x="1231074" y="1651"/>
                </a:lnTo>
                <a:lnTo>
                  <a:pt x="1229296" y="0"/>
                </a:lnTo>
                <a:lnTo>
                  <a:pt x="1227505" y="1651"/>
                </a:lnTo>
                <a:lnTo>
                  <a:pt x="1227505" y="5080"/>
                </a:lnTo>
                <a:lnTo>
                  <a:pt x="1218590" y="5080"/>
                </a:lnTo>
                <a:lnTo>
                  <a:pt x="1218590" y="1651"/>
                </a:lnTo>
                <a:lnTo>
                  <a:pt x="1207871" y="1651"/>
                </a:lnTo>
                <a:lnTo>
                  <a:pt x="1207871" y="20320"/>
                </a:lnTo>
                <a:lnTo>
                  <a:pt x="1207871" y="23749"/>
                </a:lnTo>
                <a:lnTo>
                  <a:pt x="1206080" y="25400"/>
                </a:lnTo>
                <a:lnTo>
                  <a:pt x="1198956" y="25400"/>
                </a:lnTo>
                <a:lnTo>
                  <a:pt x="1198956" y="23749"/>
                </a:lnTo>
                <a:lnTo>
                  <a:pt x="1198956" y="22098"/>
                </a:lnTo>
                <a:lnTo>
                  <a:pt x="1206080" y="22098"/>
                </a:lnTo>
                <a:lnTo>
                  <a:pt x="1206080" y="20320"/>
                </a:lnTo>
                <a:lnTo>
                  <a:pt x="1207871" y="20320"/>
                </a:lnTo>
                <a:lnTo>
                  <a:pt x="1207871" y="1651"/>
                </a:lnTo>
                <a:lnTo>
                  <a:pt x="1198956" y="1651"/>
                </a:lnTo>
                <a:lnTo>
                  <a:pt x="1198956" y="20320"/>
                </a:lnTo>
                <a:lnTo>
                  <a:pt x="1197165" y="22098"/>
                </a:lnTo>
                <a:lnTo>
                  <a:pt x="1197165" y="20320"/>
                </a:lnTo>
                <a:lnTo>
                  <a:pt x="1195387" y="22098"/>
                </a:lnTo>
                <a:lnTo>
                  <a:pt x="1195387" y="20320"/>
                </a:lnTo>
                <a:lnTo>
                  <a:pt x="1193596" y="20320"/>
                </a:lnTo>
                <a:lnTo>
                  <a:pt x="1193596" y="18669"/>
                </a:lnTo>
                <a:lnTo>
                  <a:pt x="1195387" y="18669"/>
                </a:lnTo>
                <a:lnTo>
                  <a:pt x="1197165" y="20320"/>
                </a:lnTo>
                <a:lnTo>
                  <a:pt x="1198956" y="20320"/>
                </a:lnTo>
                <a:lnTo>
                  <a:pt x="1198956" y="1651"/>
                </a:lnTo>
                <a:lnTo>
                  <a:pt x="1190040" y="1651"/>
                </a:lnTo>
                <a:lnTo>
                  <a:pt x="1190040" y="6731"/>
                </a:lnTo>
                <a:lnTo>
                  <a:pt x="1175766" y="6731"/>
                </a:lnTo>
                <a:lnTo>
                  <a:pt x="1175766" y="5080"/>
                </a:lnTo>
                <a:lnTo>
                  <a:pt x="1175766" y="1651"/>
                </a:lnTo>
                <a:lnTo>
                  <a:pt x="1170419" y="1651"/>
                </a:lnTo>
                <a:lnTo>
                  <a:pt x="1170419" y="5080"/>
                </a:lnTo>
                <a:lnTo>
                  <a:pt x="1166850" y="5080"/>
                </a:lnTo>
                <a:lnTo>
                  <a:pt x="1166850" y="0"/>
                </a:lnTo>
                <a:lnTo>
                  <a:pt x="1161491" y="0"/>
                </a:lnTo>
                <a:lnTo>
                  <a:pt x="1161491" y="5080"/>
                </a:lnTo>
                <a:lnTo>
                  <a:pt x="1154353" y="5080"/>
                </a:lnTo>
                <a:lnTo>
                  <a:pt x="1154353" y="1651"/>
                </a:lnTo>
                <a:lnTo>
                  <a:pt x="1149007" y="1651"/>
                </a:lnTo>
                <a:lnTo>
                  <a:pt x="1149007" y="6731"/>
                </a:lnTo>
                <a:lnTo>
                  <a:pt x="1143647" y="6731"/>
                </a:lnTo>
                <a:lnTo>
                  <a:pt x="1141869" y="5080"/>
                </a:lnTo>
                <a:lnTo>
                  <a:pt x="1134732" y="5080"/>
                </a:lnTo>
                <a:lnTo>
                  <a:pt x="1134732" y="8382"/>
                </a:lnTo>
                <a:lnTo>
                  <a:pt x="1129372" y="8382"/>
                </a:lnTo>
                <a:lnTo>
                  <a:pt x="1129372" y="28829"/>
                </a:lnTo>
                <a:lnTo>
                  <a:pt x="1127582" y="30607"/>
                </a:lnTo>
                <a:lnTo>
                  <a:pt x="1125804" y="30607"/>
                </a:lnTo>
                <a:lnTo>
                  <a:pt x="1125804" y="27178"/>
                </a:lnTo>
                <a:lnTo>
                  <a:pt x="1127582" y="27178"/>
                </a:lnTo>
                <a:lnTo>
                  <a:pt x="1129372" y="28829"/>
                </a:lnTo>
                <a:lnTo>
                  <a:pt x="1129372" y="8382"/>
                </a:lnTo>
                <a:lnTo>
                  <a:pt x="1125804" y="8382"/>
                </a:lnTo>
                <a:lnTo>
                  <a:pt x="1125804" y="5080"/>
                </a:lnTo>
                <a:lnTo>
                  <a:pt x="1120444" y="5080"/>
                </a:lnTo>
                <a:lnTo>
                  <a:pt x="1120444" y="28829"/>
                </a:lnTo>
                <a:lnTo>
                  <a:pt x="1120444" y="30607"/>
                </a:lnTo>
                <a:lnTo>
                  <a:pt x="1118666" y="30607"/>
                </a:lnTo>
                <a:lnTo>
                  <a:pt x="1116876" y="28829"/>
                </a:lnTo>
                <a:lnTo>
                  <a:pt x="1118666" y="27178"/>
                </a:lnTo>
                <a:lnTo>
                  <a:pt x="1120444" y="28829"/>
                </a:lnTo>
                <a:lnTo>
                  <a:pt x="1120444" y="5080"/>
                </a:lnTo>
                <a:lnTo>
                  <a:pt x="1116888" y="5080"/>
                </a:lnTo>
                <a:lnTo>
                  <a:pt x="1116888" y="8382"/>
                </a:lnTo>
                <a:lnTo>
                  <a:pt x="1113320" y="8382"/>
                </a:lnTo>
                <a:lnTo>
                  <a:pt x="1113320" y="18669"/>
                </a:lnTo>
                <a:lnTo>
                  <a:pt x="1113320" y="23749"/>
                </a:lnTo>
                <a:lnTo>
                  <a:pt x="1113307" y="30607"/>
                </a:lnTo>
                <a:lnTo>
                  <a:pt x="1113307" y="33909"/>
                </a:lnTo>
                <a:lnTo>
                  <a:pt x="1109738" y="33909"/>
                </a:lnTo>
                <a:lnTo>
                  <a:pt x="1109738" y="30607"/>
                </a:lnTo>
                <a:lnTo>
                  <a:pt x="1113307" y="30607"/>
                </a:lnTo>
                <a:lnTo>
                  <a:pt x="1113307" y="23749"/>
                </a:lnTo>
                <a:lnTo>
                  <a:pt x="1109751" y="23749"/>
                </a:lnTo>
                <a:lnTo>
                  <a:pt x="1109751" y="20320"/>
                </a:lnTo>
                <a:lnTo>
                  <a:pt x="1104404" y="20320"/>
                </a:lnTo>
                <a:lnTo>
                  <a:pt x="1104404" y="18669"/>
                </a:lnTo>
                <a:lnTo>
                  <a:pt x="1104404" y="16891"/>
                </a:lnTo>
                <a:lnTo>
                  <a:pt x="1107973" y="16891"/>
                </a:lnTo>
                <a:lnTo>
                  <a:pt x="1107973" y="18669"/>
                </a:lnTo>
                <a:lnTo>
                  <a:pt x="1113320" y="18669"/>
                </a:lnTo>
                <a:lnTo>
                  <a:pt x="1113320" y="8382"/>
                </a:lnTo>
                <a:lnTo>
                  <a:pt x="1111542" y="8382"/>
                </a:lnTo>
                <a:lnTo>
                  <a:pt x="1111542" y="13589"/>
                </a:lnTo>
                <a:lnTo>
                  <a:pt x="1107973" y="13589"/>
                </a:lnTo>
                <a:lnTo>
                  <a:pt x="1099045" y="13589"/>
                </a:lnTo>
                <a:lnTo>
                  <a:pt x="1099045" y="16891"/>
                </a:lnTo>
                <a:lnTo>
                  <a:pt x="1093698" y="16891"/>
                </a:lnTo>
                <a:lnTo>
                  <a:pt x="1093698" y="13589"/>
                </a:lnTo>
                <a:lnTo>
                  <a:pt x="1091907" y="13589"/>
                </a:lnTo>
                <a:lnTo>
                  <a:pt x="1091907" y="32258"/>
                </a:lnTo>
                <a:lnTo>
                  <a:pt x="1090117" y="33909"/>
                </a:lnTo>
                <a:lnTo>
                  <a:pt x="1088339" y="30607"/>
                </a:lnTo>
                <a:lnTo>
                  <a:pt x="1090117" y="30607"/>
                </a:lnTo>
                <a:lnTo>
                  <a:pt x="1091907" y="32258"/>
                </a:lnTo>
                <a:lnTo>
                  <a:pt x="1091907" y="13589"/>
                </a:lnTo>
                <a:lnTo>
                  <a:pt x="1086561" y="13589"/>
                </a:lnTo>
                <a:lnTo>
                  <a:pt x="1086561" y="16891"/>
                </a:lnTo>
                <a:lnTo>
                  <a:pt x="1082979" y="16891"/>
                </a:lnTo>
                <a:lnTo>
                  <a:pt x="1082979" y="27178"/>
                </a:lnTo>
                <a:lnTo>
                  <a:pt x="1082979" y="30607"/>
                </a:lnTo>
                <a:lnTo>
                  <a:pt x="1079411" y="30607"/>
                </a:lnTo>
                <a:lnTo>
                  <a:pt x="1079411" y="27178"/>
                </a:lnTo>
                <a:lnTo>
                  <a:pt x="1082979" y="27178"/>
                </a:lnTo>
                <a:lnTo>
                  <a:pt x="1082979" y="16891"/>
                </a:lnTo>
                <a:lnTo>
                  <a:pt x="1081201" y="16891"/>
                </a:lnTo>
                <a:lnTo>
                  <a:pt x="1081201" y="11811"/>
                </a:lnTo>
                <a:lnTo>
                  <a:pt x="1081201" y="8382"/>
                </a:lnTo>
                <a:lnTo>
                  <a:pt x="1077633" y="8382"/>
                </a:lnTo>
                <a:lnTo>
                  <a:pt x="1077633" y="10160"/>
                </a:lnTo>
                <a:lnTo>
                  <a:pt x="1075855" y="11811"/>
                </a:lnTo>
                <a:lnTo>
                  <a:pt x="1068717" y="11811"/>
                </a:lnTo>
                <a:lnTo>
                  <a:pt x="1068717" y="15240"/>
                </a:lnTo>
                <a:lnTo>
                  <a:pt x="1068717" y="18669"/>
                </a:lnTo>
                <a:lnTo>
                  <a:pt x="1065149" y="18669"/>
                </a:lnTo>
                <a:lnTo>
                  <a:pt x="1065149" y="16891"/>
                </a:lnTo>
                <a:lnTo>
                  <a:pt x="1065149" y="15240"/>
                </a:lnTo>
                <a:lnTo>
                  <a:pt x="1068717" y="15240"/>
                </a:lnTo>
                <a:lnTo>
                  <a:pt x="1068717" y="11811"/>
                </a:lnTo>
                <a:lnTo>
                  <a:pt x="1066927" y="11811"/>
                </a:lnTo>
                <a:lnTo>
                  <a:pt x="1066927" y="6731"/>
                </a:lnTo>
                <a:lnTo>
                  <a:pt x="1065149" y="8382"/>
                </a:lnTo>
                <a:lnTo>
                  <a:pt x="1063358" y="8382"/>
                </a:lnTo>
                <a:lnTo>
                  <a:pt x="1063358" y="15240"/>
                </a:lnTo>
                <a:lnTo>
                  <a:pt x="1059789" y="15240"/>
                </a:lnTo>
                <a:lnTo>
                  <a:pt x="1059789" y="11811"/>
                </a:lnTo>
                <a:lnTo>
                  <a:pt x="1052664" y="11811"/>
                </a:lnTo>
                <a:lnTo>
                  <a:pt x="1049096" y="15240"/>
                </a:lnTo>
                <a:lnTo>
                  <a:pt x="1047305" y="15240"/>
                </a:lnTo>
                <a:lnTo>
                  <a:pt x="1047305" y="11811"/>
                </a:lnTo>
                <a:lnTo>
                  <a:pt x="1041958" y="11811"/>
                </a:lnTo>
                <a:lnTo>
                  <a:pt x="1041958" y="8382"/>
                </a:lnTo>
                <a:lnTo>
                  <a:pt x="1040168" y="8382"/>
                </a:lnTo>
                <a:lnTo>
                  <a:pt x="1038390" y="10160"/>
                </a:lnTo>
                <a:lnTo>
                  <a:pt x="1038390" y="16891"/>
                </a:lnTo>
                <a:lnTo>
                  <a:pt x="1031240" y="16891"/>
                </a:lnTo>
                <a:lnTo>
                  <a:pt x="1031240" y="30607"/>
                </a:lnTo>
                <a:lnTo>
                  <a:pt x="1031240" y="32258"/>
                </a:lnTo>
                <a:lnTo>
                  <a:pt x="1027671" y="35687"/>
                </a:lnTo>
                <a:lnTo>
                  <a:pt x="1025893" y="35687"/>
                </a:lnTo>
                <a:lnTo>
                  <a:pt x="1025893" y="30607"/>
                </a:lnTo>
                <a:lnTo>
                  <a:pt x="1031240" y="30607"/>
                </a:lnTo>
                <a:lnTo>
                  <a:pt x="1031240" y="16891"/>
                </a:lnTo>
                <a:lnTo>
                  <a:pt x="1027684" y="16891"/>
                </a:lnTo>
                <a:lnTo>
                  <a:pt x="1027684" y="13589"/>
                </a:lnTo>
                <a:lnTo>
                  <a:pt x="1024115" y="13589"/>
                </a:lnTo>
                <a:lnTo>
                  <a:pt x="1024115" y="16891"/>
                </a:lnTo>
                <a:lnTo>
                  <a:pt x="1020546" y="15240"/>
                </a:lnTo>
                <a:lnTo>
                  <a:pt x="1020546" y="11811"/>
                </a:lnTo>
                <a:lnTo>
                  <a:pt x="1006271" y="11811"/>
                </a:lnTo>
                <a:lnTo>
                  <a:pt x="1004481" y="13589"/>
                </a:lnTo>
                <a:lnTo>
                  <a:pt x="1002703" y="13589"/>
                </a:lnTo>
                <a:lnTo>
                  <a:pt x="1002703" y="15240"/>
                </a:lnTo>
                <a:lnTo>
                  <a:pt x="1000912" y="15240"/>
                </a:lnTo>
                <a:lnTo>
                  <a:pt x="1000912" y="13589"/>
                </a:lnTo>
                <a:lnTo>
                  <a:pt x="999134" y="13589"/>
                </a:lnTo>
                <a:lnTo>
                  <a:pt x="999134" y="23749"/>
                </a:lnTo>
                <a:lnTo>
                  <a:pt x="999134" y="27178"/>
                </a:lnTo>
                <a:lnTo>
                  <a:pt x="995565" y="27178"/>
                </a:lnTo>
                <a:lnTo>
                  <a:pt x="995565" y="23749"/>
                </a:lnTo>
                <a:lnTo>
                  <a:pt x="997343" y="22098"/>
                </a:lnTo>
                <a:lnTo>
                  <a:pt x="999134" y="23749"/>
                </a:lnTo>
                <a:lnTo>
                  <a:pt x="999134" y="13589"/>
                </a:lnTo>
                <a:lnTo>
                  <a:pt x="995565" y="13589"/>
                </a:lnTo>
                <a:lnTo>
                  <a:pt x="995565" y="22098"/>
                </a:lnTo>
                <a:lnTo>
                  <a:pt x="991997" y="22098"/>
                </a:lnTo>
                <a:lnTo>
                  <a:pt x="990219" y="23749"/>
                </a:lnTo>
                <a:lnTo>
                  <a:pt x="990219" y="27178"/>
                </a:lnTo>
                <a:lnTo>
                  <a:pt x="993775" y="27178"/>
                </a:lnTo>
                <a:lnTo>
                  <a:pt x="993775" y="30607"/>
                </a:lnTo>
                <a:lnTo>
                  <a:pt x="997343" y="30607"/>
                </a:lnTo>
                <a:lnTo>
                  <a:pt x="997343" y="37338"/>
                </a:lnTo>
                <a:lnTo>
                  <a:pt x="1006271" y="37338"/>
                </a:lnTo>
                <a:lnTo>
                  <a:pt x="1006271" y="35687"/>
                </a:lnTo>
                <a:lnTo>
                  <a:pt x="1000912" y="35687"/>
                </a:lnTo>
                <a:lnTo>
                  <a:pt x="1000912" y="33909"/>
                </a:lnTo>
                <a:lnTo>
                  <a:pt x="1006271" y="33909"/>
                </a:lnTo>
                <a:lnTo>
                  <a:pt x="1006271" y="35687"/>
                </a:lnTo>
                <a:lnTo>
                  <a:pt x="1008049" y="35687"/>
                </a:lnTo>
                <a:lnTo>
                  <a:pt x="1009827" y="33909"/>
                </a:lnTo>
                <a:lnTo>
                  <a:pt x="1009827" y="30607"/>
                </a:lnTo>
                <a:lnTo>
                  <a:pt x="1002690" y="30607"/>
                </a:lnTo>
                <a:lnTo>
                  <a:pt x="1000912" y="32258"/>
                </a:lnTo>
                <a:lnTo>
                  <a:pt x="1000912" y="28829"/>
                </a:lnTo>
                <a:lnTo>
                  <a:pt x="1008049" y="28829"/>
                </a:lnTo>
                <a:lnTo>
                  <a:pt x="1009827" y="30607"/>
                </a:lnTo>
                <a:lnTo>
                  <a:pt x="1009840" y="33909"/>
                </a:lnTo>
                <a:lnTo>
                  <a:pt x="1018755" y="33909"/>
                </a:lnTo>
                <a:lnTo>
                  <a:pt x="1018755" y="28829"/>
                </a:lnTo>
                <a:lnTo>
                  <a:pt x="1022324" y="28829"/>
                </a:lnTo>
                <a:lnTo>
                  <a:pt x="1022324" y="33909"/>
                </a:lnTo>
                <a:lnTo>
                  <a:pt x="1020546" y="33909"/>
                </a:lnTo>
                <a:lnTo>
                  <a:pt x="1020546" y="47625"/>
                </a:lnTo>
                <a:lnTo>
                  <a:pt x="1018755" y="47625"/>
                </a:lnTo>
                <a:lnTo>
                  <a:pt x="1018755" y="56134"/>
                </a:lnTo>
                <a:lnTo>
                  <a:pt x="1020533" y="56134"/>
                </a:lnTo>
                <a:lnTo>
                  <a:pt x="1022324" y="54356"/>
                </a:lnTo>
                <a:lnTo>
                  <a:pt x="1024102" y="54356"/>
                </a:lnTo>
                <a:lnTo>
                  <a:pt x="1024102" y="47625"/>
                </a:lnTo>
                <a:lnTo>
                  <a:pt x="1024115" y="52705"/>
                </a:lnTo>
                <a:lnTo>
                  <a:pt x="1027684" y="49276"/>
                </a:lnTo>
                <a:lnTo>
                  <a:pt x="1027684" y="47625"/>
                </a:lnTo>
                <a:lnTo>
                  <a:pt x="1029462" y="45847"/>
                </a:lnTo>
                <a:lnTo>
                  <a:pt x="1031252" y="45847"/>
                </a:lnTo>
                <a:lnTo>
                  <a:pt x="1033030" y="44196"/>
                </a:lnTo>
                <a:lnTo>
                  <a:pt x="1033030" y="37338"/>
                </a:lnTo>
                <a:lnTo>
                  <a:pt x="1036599" y="37338"/>
                </a:lnTo>
                <a:lnTo>
                  <a:pt x="1036599" y="35687"/>
                </a:lnTo>
                <a:lnTo>
                  <a:pt x="1034808" y="35687"/>
                </a:lnTo>
                <a:lnTo>
                  <a:pt x="1034808" y="33909"/>
                </a:lnTo>
                <a:lnTo>
                  <a:pt x="1034808" y="30607"/>
                </a:lnTo>
                <a:lnTo>
                  <a:pt x="1040168" y="30607"/>
                </a:lnTo>
                <a:lnTo>
                  <a:pt x="1040168" y="33909"/>
                </a:lnTo>
                <a:lnTo>
                  <a:pt x="1041958" y="33909"/>
                </a:lnTo>
                <a:lnTo>
                  <a:pt x="1041958" y="37338"/>
                </a:lnTo>
                <a:lnTo>
                  <a:pt x="1045527" y="37338"/>
                </a:lnTo>
                <a:lnTo>
                  <a:pt x="1045527" y="33909"/>
                </a:lnTo>
                <a:lnTo>
                  <a:pt x="1045514" y="30607"/>
                </a:lnTo>
                <a:lnTo>
                  <a:pt x="1047292" y="32258"/>
                </a:lnTo>
                <a:lnTo>
                  <a:pt x="1045527" y="32258"/>
                </a:lnTo>
                <a:lnTo>
                  <a:pt x="1045527" y="33909"/>
                </a:lnTo>
                <a:lnTo>
                  <a:pt x="1049083" y="33909"/>
                </a:lnTo>
                <a:lnTo>
                  <a:pt x="1049083" y="32258"/>
                </a:lnTo>
                <a:lnTo>
                  <a:pt x="1050874" y="32258"/>
                </a:lnTo>
                <a:lnTo>
                  <a:pt x="1050874" y="37338"/>
                </a:lnTo>
                <a:lnTo>
                  <a:pt x="1052664" y="37338"/>
                </a:lnTo>
                <a:lnTo>
                  <a:pt x="1056233" y="39116"/>
                </a:lnTo>
                <a:lnTo>
                  <a:pt x="1059789" y="39116"/>
                </a:lnTo>
                <a:lnTo>
                  <a:pt x="1063358" y="37338"/>
                </a:lnTo>
                <a:lnTo>
                  <a:pt x="1065149" y="37338"/>
                </a:lnTo>
                <a:lnTo>
                  <a:pt x="1065149" y="30607"/>
                </a:lnTo>
                <a:lnTo>
                  <a:pt x="1063358" y="30607"/>
                </a:lnTo>
                <a:lnTo>
                  <a:pt x="1061580" y="30607"/>
                </a:lnTo>
                <a:lnTo>
                  <a:pt x="1061567" y="28829"/>
                </a:lnTo>
                <a:lnTo>
                  <a:pt x="1061567" y="27178"/>
                </a:lnTo>
                <a:lnTo>
                  <a:pt x="1061580" y="28841"/>
                </a:lnTo>
                <a:lnTo>
                  <a:pt x="1063358" y="30607"/>
                </a:lnTo>
                <a:lnTo>
                  <a:pt x="1065136" y="28829"/>
                </a:lnTo>
                <a:lnTo>
                  <a:pt x="1063358" y="27178"/>
                </a:lnTo>
                <a:lnTo>
                  <a:pt x="1065149" y="27178"/>
                </a:lnTo>
                <a:lnTo>
                  <a:pt x="1065149" y="22098"/>
                </a:lnTo>
                <a:lnTo>
                  <a:pt x="1068717" y="22098"/>
                </a:lnTo>
                <a:lnTo>
                  <a:pt x="1068717" y="27178"/>
                </a:lnTo>
                <a:lnTo>
                  <a:pt x="1065149" y="27178"/>
                </a:lnTo>
                <a:lnTo>
                  <a:pt x="1065149" y="30607"/>
                </a:lnTo>
                <a:lnTo>
                  <a:pt x="1070495" y="30607"/>
                </a:lnTo>
                <a:lnTo>
                  <a:pt x="1070508" y="37350"/>
                </a:lnTo>
                <a:lnTo>
                  <a:pt x="1072286" y="39116"/>
                </a:lnTo>
                <a:lnTo>
                  <a:pt x="1074064" y="39116"/>
                </a:lnTo>
                <a:lnTo>
                  <a:pt x="1074953" y="39941"/>
                </a:lnTo>
                <a:lnTo>
                  <a:pt x="1075842" y="39116"/>
                </a:lnTo>
                <a:lnTo>
                  <a:pt x="1079411" y="39116"/>
                </a:lnTo>
                <a:lnTo>
                  <a:pt x="1079411" y="42418"/>
                </a:lnTo>
                <a:lnTo>
                  <a:pt x="1075855" y="42418"/>
                </a:lnTo>
                <a:lnTo>
                  <a:pt x="1075855" y="44196"/>
                </a:lnTo>
                <a:lnTo>
                  <a:pt x="1084770" y="44196"/>
                </a:lnTo>
                <a:lnTo>
                  <a:pt x="1084770" y="42418"/>
                </a:lnTo>
                <a:lnTo>
                  <a:pt x="1088339" y="42418"/>
                </a:lnTo>
                <a:lnTo>
                  <a:pt x="1088339" y="45847"/>
                </a:lnTo>
                <a:lnTo>
                  <a:pt x="1090129" y="47625"/>
                </a:lnTo>
                <a:lnTo>
                  <a:pt x="1097267" y="47625"/>
                </a:lnTo>
                <a:lnTo>
                  <a:pt x="1097267" y="45847"/>
                </a:lnTo>
                <a:lnTo>
                  <a:pt x="1090117" y="45847"/>
                </a:lnTo>
                <a:lnTo>
                  <a:pt x="1090117" y="44196"/>
                </a:lnTo>
                <a:lnTo>
                  <a:pt x="1091907" y="42418"/>
                </a:lnTo>
                <a:lnTo>
                  <a:pt x="1091907" y="39116"/>
                </a:lnTo>
                <a:lnTo>
                  <a:pt x="1095476" y="39116"/>
                </a:lnTo>
                <a:lnTo>
                  <a:pt x="1095476" y="37338"/>
                </a:lnTo>
                <a:lnTo>
                  <a:pt x="1099032" y="37338"/>
                </a:lnTo>
                <a:lnTo>
                  <a:pt x="1100823" y="39116"/>
                </a:lnTo>
                <a:lnTo>
                  <a:pt x="1100836" y="40767"/>
                </a:lnTo>
                <a:lnTo>
                  <a:pt x="1102614" y="40767"/>
                </a:lnTo>
                <a:lnTo>
                  <a:pt x="1102614" y="44196"/>
                </a:lnTo>
                <a:lnTo>
                  <a:pt x="1104404" y="45847"/>
                </a:lnTo>
                <a:lnTo>
                  <a:pt x="1109751" y="45847"/>
                </a:lnTo>
                <a:lnTo>
                  <a:pt x="1111542" y="44196"/>
                </a:lnTo>
                <a:lnTo>
                  <a:pt x="1111542" y="42418"/>
                </a:lnTo>
                <a:lnTo>
                  <a:pt x="1116888" y="42418"/>
                </a:lnTo>
                <a:lnTo>
                  <a:pt x="1116888" y="45847"/>
                </a:lnTo>
                <a:lnTo>
                  <a:pt x="1120457" y="45847"/>
                </a:lnTo>
                <a:lnTo>
                  <a:pt x="1120457" y="42418"/>
                </a:lnTo>
                <a:lnTo>
                  <a:pt x="1120457" y="37338"/>
                </a:lnTo>
                <a:lnTo>
                  <a:pt x="1120457" y="33909"/>
                </a:lnTo>
                <a:lnTo>
                  <a:pt x="1122235" y="33909"/>
                </a:lnTo>
                <a:lnTo>
                  <a:pt x="1122235" y="37338"/>
                </a:lnTo>
                <a:lnTo>
                  <a:pt x="1124013" y="37338"/>
                </a:lnTo>
                <a:lnTo>
                  <a:pt x="1125804" y="39116"/>
                </a:lnTo>
                <a:lnTo>
                  <a:pt x="1129372" y="39116"/>
                </a:lnTo>
                <a:lnTo>
                  <a:pt x="1129360" y="35687"/>
                </a:lnTo>
                <a:lnTo>
                  <a:pt x="1127582" y="33909"/>
                </a:lnTo>
                <a:lnTo>
                  <a:pt x="1129372" y="33909"/>
                </a:lnTo>
                <a:lnTo>
                  <a:pt x="1129372" y="39116"/>
                </a:lnTo>
                <a:lnTo>
                  <a:pt x="1129385" y="40767"/>
                </a:lnTo>
                <a:lnTo>
                  <a:pt x="1131163" y="42418"/>
                </a:lnTo>
                <a:lnTo>
                  <a:pt x="1134719" y="42418"/>
                </a:lnTo>
                <a:lnTo>
                  <a:pt x="1147216" y="42418"/>
                </a:lnTo>
                <a:lnTo>
                  <a:pt x="1147216" y="45847"/>
                </a:lnTo>
                <a:lnTo>
                  <a:pt x="1150785" y="45847"/>
                </a:lnTo>
                <a:lnTo>
                  <a:pt x="1150785" y="40767"/>
                </a:lnTo>
                <a:lnTo>
                  <a:pt x="1156144" y="40767"/>
                </a:lnTo>
                <a:lnTo>
                  <a:pt x="1156144" y="39116"/>
                </a:lnTo>
                <a:lnTo>
                  <a:pt x="1152563" y="39116"/>
                </a:lnTo>
                <a:lnTo>
                  <a:pt x="1152563" y="33909"/>
                </a:lnTo>
                <a:lnTo>
                  <a:pt x="1145425" y="33909"/>
                </a:lnTo>
                <a:lnTo>
                  <a:pt x="1145425" y="30607"/>
                </a:lnTo>
                <a:lnTo>
                  <a:pt x="1148994" y="30607"/>
                </a:lnTo>
                <a:lnTo>
                  <a:pt x="1148994" y="27178"/>
                </a:lnTo>
                <a:lnTo>
                  <a:pt x="1152563" y="27178"/>
                </a:lnTo>
                <a:lnTo>
                  <a:pt x="1152563" y="33909"/>
                </a:lnTo>
                <a:lnTo>
                  <a:pt x="1154341" y="33909"/>
                </a:lnTo>
                <a:lnTo>
                  <a:pt x="1156131" y="35687"/>
                </a:lnTo>
                <a:lnTo>
                  <a:pt x="1156144" y="39116"/>
                </a:lnTo>
                <a:lnTo>
                  <a:pt x="1157909" y="39116"/>
                </a:lnTo>
                <a:lnTo>
                  <a:pt x="1157909" y="35687"/>
                </a:lnTo>
                <a:lnTo>
                  <a:pt x="1159713" y="35687"/>
                </a:lnTo>
                <a:lnTo>
                  <a:pt x="1159713" y="32258"/>
                </a:lnTo>
                <a:lnTo>
                  <a:pt x="1165047" y="32258"/>
                </a:lnTo>
                <a:lnTo>
                  <a:pt x="1165047" y="28829"/>
                </a:lnTo>
                <a:lnTo>
                  <a:pt x="1168615" y="28829"/>
                </a:lnTo>
                <a:lnTo>
                  <a:pt x="1168615" y="33909"/>
                </a:lnTo>
                <a:lnTo>
                  <a:pt x="1173975" y="33909"/>
                </a:lnTo>
                <a:lnTo>
                  <a:pt x="1173975" y="35687"/>
                </a:lnTo>
                <a:lnTo>
                  <a:pt x="1177556" y="35687"/>
                </a:lnTo>
                <a:lnTo>
                  <a:pt x="1177569" y="39128"/>
                </a:lnTo>
                <a:lnTo>
                  <a:pt x="1179334" y="40767"/>
                </a:lnTo>
                <a:lnTo>
                  <a:pt x="1179334" y="42418"/>
                </a:lnTo>
                <a:lnTo>
                  <a:pt x="1182903" y="42418"/>
                </a:lnTo>
                <a:lnTo>
                  <a:pt x="1182903" y="39116"/>
                </a:lnTo>
                <a:lnTo>
                  <a:pt x="1184681" y="39116"/>
                </a:lnTo>
                <a:lnTo>
                  <a:pt x="1184681" y="42418"/>
                </a:lnTo>
                <a:lnTo>
                  <a:pt x="1186459" y="44196"/>
                </a:lnTo>
                <a:lnTo>
                  <a:pt x="1188250" y="44196"/>
                </a:lnTo>
                <a:lnTo>
                  <a:pt x="1190028" y="42418"/>
                </a:lnTo>
                <a:lnTo>
                  <a:pt x="1190028" y="39116"/>
                </a:lnTo>
                <a:lnTo>
                  <a:pt x="1197178" y="39116"/>
                </a:lnTo>
                <a:lnTo>
                  <a:pt x="1198943" y="37350"/>
                </a:lnTo>
                <a:lnTo>
                  <a:pt x="1198956" y="33909"/>
                </a:lnTo>
                <a:lnTo>
                  <a:pt x="1195387" y="33909"/>
                </a:lnTo>
                <a:lnTo>
                  <a:pt x="1195387" y="32258"/>
                </a:lnTo>
                <a:lnTo>
                  <a:pt x="1197165" y="30607"/>
                </a:lnTo>
                <a:lnTo>
                  <a:pt x="1198956" y="30607"/>
                </a:lnTo>
                <a:lnTo>
                  <a:pt x="1198956" y="33909"/>
                </a:lnTo>
                <a:lnTo>
                  <a:pt x="1202524" y="33909"/>
                </a:lnTo>
                <a:lnTo>
                  <a:pt x="1202524" y="42418"/>
                </a:lnTo>
                <a:lnTo>
                  <a:pt x="1206093" y="42418"/>
                </a:lnTo>
                <a:lnTo>
                  <a:pt x="1206093" y="40767"/>
                </a:lnTo>
                <a:lnTo>
                  <a:pt x="1207884" y="39116"/>
                </a:lnTo>
                <a:lnTo>
                  <a:pt x="1211453" y="39116"/>
                </a:lnTo>
                <a:lnTo>
                  <a:pt x="1211453" y="37338"/>
                </a:lnTo>
                <a:lnTo>
                  <a:pt x="1211440" y="33909"/>
                </a:lnTo>
                <a:lnTo>
                  <a:pt x="1215021" y="33909"/>
                </a:lnTo>
                <a:lnTo>
                  <a:pt x="1215009" y="32258"/>
                </a:lnTo>
                <a:lnTo>
                  <a:pt x="1213231" y="30607"/>
                </a:lnTo>
                <a:lnTo>
                  <a:pt x="1213231" y="28829"/>
                </a:lnTo>
                <a:lnTo>
                  <a:pt x="1213231" y="27178"/>
                </a:lnTo>
                <a:lnTo>
                  <a:pt x="1218590" y="27178"/>
                </a:lnTo>
                <a:lnTo>
                  <a:pt x="1218590" y="33909"/>
                </a:lnTo>
                <a:lnTo>
                  <a:pt x="1220355" y="33909"/>
                </a:lnTo>
                <a:lnTo>
                  <a:pt x="1222146" y="30607"/>
                </a:lnTo>
                <a:lnTo>
                  <a:pt x="1223924" y="30607"/>
                </a:lnTo>
                <a:lnTo>
                  <a:pt x="1223924" y="33909"/>
                </a:lnTo>
                <a:lnTo>
                  <a:pt x="1222159" y="33909"/>
                </a:lnTo>
                <a:lnTo>
                  <a:pt x="1222159" y="37338"/>
                </a:lnTo>
                <a:lnTo>
                  <a:pt x="1231074" y="37338"/>
                </a:lnTo>
                <a:lnTo>
                  <a:pt x="1231074" y="35687"/>
                </a:lnTo>
                <a:lnTo>
                  <a:pt x="1236433" y="35687"/>
                </a:lnTo>
                <a:lnTo>
                  <a:pt x="1236433" y="45847"/>
                </a:lnTo>
                <a:lnTo>
                  <a:pt x="1238211" y="45847"/>
                </a:lnTo>
                <a:lnTo>
                  <a:pt x="1238211" y="42418"/>
                </a:lnTo>
                <a:lnTo>
                  <a:pt x="1239989" y="40767"/>
                </a:lnTo>
                <a:lnTo>
                  <a:pt x="1241780" y="40767"/>
                </a:lnTo>
                <a:lnTo>
                  <a:pt x="1242364" y="40220"/>
                </a:lnTo>
                <a:lnTo>
                  <a:pt x="1241767" y="39116"/>
                </a:lnTo>
                <a:lnTo>
                  <a:pt x="1243571" y="39116"/>
                </a:lnTo>
                <a:lnTo>
                  <a:pt x="1243571" y="35687"/>
                </a:lnTo>
                <a:lnTo>
                  <a:pt x="1245336" y="35687"/>
                </a:lnTo>
                <a:lnTo>
                  <a:pt x="1245336" y="32258"/>
                </a:lnTo>
                <a:lnTo>
                  <a:pt x="1247127" y="30607"/>
                </a:lnTo>
                <a:lnTo>
                  <a:pt x="1248905" y="30607"/>
                </a:lnTo>
                <a:lnTo>
                  <a:pt x="1248905" y="37338"/>
                </a:lnTo>
                <a:lnTo>
                  <a:pt x="1247140" y="37338"/>
                </a:lnTo>
                <a:lnTo>
                  <a:pt x="1247140" y="40767"/>
                </a:lnTo>
                <a:lnTo>
                  <a:pt x="1263180" y="40767"/>
                </a:lnTo>
                <a:lnTo>
                  <a:pt x="1263180" y="39116"/>
                </a:lnTo>
                <a:lnTo>
                  <a:pt x="1266748" y="39116"/>
                </a:lnTo>
                <a:lnTo>
                  <a:pt x="1266748" y="44196"/>
                </a:lnTo>
                <a:lnTo>
                  <a:pt x="1268539" y="44196"/>
                </a:lnTo>
                <a:lnTo>
                  <a:pt x="1270330" y="45847"/>
                </a:lnTo>
                <a:lnTo>
                  <a:pt x="1270330" y="54356"/>
                </a:lnTo>
                <a:lnTo>
                  <a:pt x="1272108" y="54356"/>
                </a:lnTo>
                <a:lnTo>
                  <a:pt x="1273898" y="52705"/>
                </a:lnTo>
                <a:lnTo>
                  <a:pt x="1273898" y="49276"/>
                </a:lnTo>
                <a:lnTo>
                  <a:pt x="1279245" y="49276"/>
                </a:lnTo>
                <a:lnTo>
                  <a:pt x="1279245" y="47625"/>
                </a:lnTo>
                <a:lnTo>
                  <a:pt x="1288173" y="47625"/>
                </a:lnTo>
                <a:lnTo>
                  <a:pt x="1288173" y="42418"/>
                </a:lnTo>
                <a:lnTo>
                  <a:pt x="1295311" y="42418"/>
                </a:lnTo>
                <a:lnTo>
                  <a:pt x="1295311" y="40767"/>
                </a:lnTo>
                <a:lnTo>
                  <a:pt x="1297089" y="40767"/>
                </a:lnTo>
                <a:lnTo>
                  <a:pt x="1297089" y="39116"/>
                </a:lnTo>
                <a:lnTo>
                  <a:pt x="1297089" y="37338"/>
                </a:lnTo>
                <a:lnTo>
                  <a:pt x="1297076" y="33909"/>
                </a:lnTo>
                <a:lnTo>
                  <a:pt x="1300645" y="33909"/>
                </a:lnTo>
                <a:lnTo>
                  <a:pt x="1300645" y="35687"/>
                </a:lnTo>
                <a:lnTo>
                  <a:pt x="1300657" y="33909"/>
                </a:lnTo>
                <a:lnTo>
                  <a:pt x="1300657" y="32258"/>
                </a:lnTo>
                <a:lnTo>
                  <a:pt x="1304226" y="32258"/>
                </a:lnTo>
                <a:lnTo>
                  <a:pt x="1304226" y="37338"/>
                </a:lnTo>
                <a:lnTo>
                  <a:pt x="1300645" y="37338"/>
                </a:lnTo>
                <a:lnTo>
                  <a:pt x="1300645" y="35687"/>
                </a:lnTo>
                <a:lnTo>
                  <a:pt x="1297089" y="35687"/>
                </a:lnTo>
                <a:lnTo>
                  <a:pt x="1297089" y="37338"/>
                </a:lnTo>
                <a:lnTo>
                  <a:pt x="1298879" y="37338"/>
                </a:lnTo>
                <a:lnTo>
                  <a:pt x="1298879" y="49276"/>
                </a:lnTo>
                <a:lnTo>
                  <a:pt x="1304226" y="49276"/>
                </a:lnTo>
                <a:lnTo>
                  <a:pt x="1304226" y="45847"/>
                </a:lnTo>
                <a:lnTo>
                  <a:pt x="1325638" y="45847"/>
                </a:lnTo>
                <a:lnTo>
                  <a:pt x="1325638" y="42418"/>
                </a:lnTo>
                <a:lnTo>
                  <a:pt x="1323848" y="42418"/>
                </a:lnTo>
                <a:lnTo>
                  <a:pt x="1320368" y="39116"/>
                </a:lnTo>
                <a:lnTo>
                  <a:pt x="1318514" y="37350"/>
                </a:lnTo>
                <a:lnTo>
                  <a:pt x="1318488" y="32258"/>
                </a:lnTo>
                <a:lnTo>
                  <a:pt x="1320266" y="30607"/>
                </a:lnTo>
                <a:lnTo>
                  <a:pt x="1321155" y="32258"/>
                </a:lnTo>
                <a:lnTo>
                  <a:pt x="1318501" y="32258"/>
                </a:lnTo>
                <a:lnTo>
                  <a:pt x="1318501" y="33909"/>
                </a:lnTo>
                <a:lnTo>
                  <a:pt x="1322057" y="33909"/>
                </a:lnTo>
                <a:lnTo>
                  <a:pt x="1321168" y="32258"/>
                </a:lnTo>
                <a:lnTo>
                  <a:pt x="1322070" y="32258"/>
                </a:lnTo>
                <a:lnTo>
                  <a:pt x="1322070" y="30607"/>
                </a:lnTo>
                <a:lnTo>
                  <a:pt x="1322070" y="28829"/>
                </a:lnTo>
                <a:lnTo>
                  <a:pt x="1325626" y="28829"/>
                </a:lnTo>
                <a:lnTo>
                  <a:pt x="1325626" y="25400"/>
                </a:lnTo>
                <a:lnTo>
                  <a:pt x="1330972" y="25400"/>
                </a:lnTo>
                <a:lnTo>
                  <a:pt x="1330972" y="33909"/>
                </a:lnTo>
                <a:lnTo>
                  <a:pt x="1327416" y="33909"/>
                </a:lnTo>
                <a:lnTo>
                  <a:pt x="1327416" y="37338"/>
                </a:lnTo>
                <a:lnTo>
                  <a:pt x="1330985" y="37338"/>
                </a:lnTo>
                <a:lnTo>
                  <a:pt x="1330985" y="40767"/>
                </a:lnTo>
                <a:lnTo>
                  <a:pt x="1334541" y="40767"/>
                </a:lnTo>
                <a:lnTo>
                  <a:pt x="1334541" y="37338"/>
                </a:lnTo>
                <a:lnTo>
                  <a:pt x="1339900" y="37338"/>
                </a:lnTo>
                <a:lnTo>
                  <a:pt x="1339900" y="40767"/>
                </a:lnTo>
                <a:lnTo>
                  <a:pt x="1334541" y="40767"/>
                </a:lnTo>
                <a:lnTo>
                  <a:pt x="1336319" y="42418"/>
                </a:lnTo>
                <a:lnTo>
                  <a:pt x="1339900" y="42418"/>
                </a:lnTo>
                <a:lnTo>
                  <a:pt x="1339913" y="44196"/>
                </a:lnTo>
                <a:lnTo>
                  <a:pt x="1352384" y="44196"/>
                </a:lnTo>
                <a:lnTo>
                  <a:pt x="1352384" y="35687"/>
                </a:lnTo>
                <a:lnTo>
                  <a:pt x="1355953" y="35687"/>
                </a:lnTo>
                <a:lnTo>
                  <a:pt x="1355953" y="40767"/>
                </a:lnTo>
                <a:lnTo>
                  <a:pt x="1355953" y="44196"/>
                </a:lnTo>
                <a:lnTo>
                  <a:pt x="1355966" y="40767"/>
                </a:lnTo>
                <a:lnTo>
                  <a:pt x="1359535" y="40767"/>
                </a:lnTo>
                <a:lnTo>
                  <a:pt x="1359535" y="42418"/>
                </a:lnTo>
                <a:lnTo>
                  <a:pt x="1361325" y="47625"/>
                </a:lnTo>
                <a:lnTo>
                  <a:pt x="1368463" y="47625"/>
                </a:lnTo>
                <a:lnTo>
                  <a:pt x="1368463" y="42418"/>
                </a:lnTo>
                <a:lnTo>
                  <a:pt x="1375587" y="42418"/>
                </a:lnTo>
                <a:lnTo>
                  <a:pt x="1377378" y="44196"/>
                </a:lnTo>
                <a:lnTo>
                  <a:pt x="1384515" y="44196"/>
                </a:lnTo>
                <a:lnTo>
                  <a:pt x="1386293" y="42418"/>
                </a:lnTo>
                <a:lnTo>
                  <a:pt x="1386293" y="40767"/>
                </a:lnTo>
                <a:lnTo>
                  <a:pt x="1388084" y="40767"/>
                </a:lnTo>
                <a:lnTo>
                  <a:pt x="1389849" y="39128"/>
                </a:lnTo>
                <a:lnTo>
                  <a:pt x="1389862" y="37338"/>
                </a:lnTo>
                <a:lnTo>
                  <a:pt x="1389862" y="35687"/>
                </a:lnTo>
                <a:lnTo>
                  <a:pt x="1386293" y="35687"/>
                </a:lnTo>
                <a:lnTo>
                  <a:pt x="1386293" y="32258"/>
                </a:lnTo>
                <a:lnTo>
                  <a:pt x="1389862" y="32258"/>
                </a:lnTo>
                <a:lnTo>
                  <a:pt x="1389862" y="35687"/>
                </a:lnTo>
                <a:lnTo>
                  <a:pt x="1395222" y="35687"/>
                </a:lnTo>
                <a:lnTo>
                  <a:pt x="1395222" y="47625"/>
                </a:lnTo>
                <a:lnTo>
                  <a:pt x="1404137" y="47625"/>
                </a:lnTo>
                <a:lnTo>
                  <a:pt x="1404137" y="44221"/>
                </a:lnTo>
                <a:lnTo>
                  <a:pt x="1407604" y="44221"/>
                </a:lnTo>
                <a:lnTo>
                  <a:pt x="1407604" y="56032"/>
                </a:lnTo>
                <a:lnTo>
                  <a:pt x="1405826" y="56032"/>
                </a:lnTo>
                <a:lnTo>
                  <a:pt x="1404035" y="57810"/>
                </a:lnTo>
                <a:lnTo>
                  <a:pt x="1404035" y="61239"/>
                </a:lnTo>
                <a:lnTo>
                  <a:pt x="1402257" y="61239"/>
                </a:lnTo>
                <a:lnTo>
                  <a:pt x="1402257" y="62890"/>
                </a:lnTo>
                <a:lnTo>
                  <a:pt x="1400467" y="62890"/>
                </a:lnTo>
                <a:lnTo>
                  <a:pt x="1400467" y="69748"/>
                </a:lnTo>
                <a:lnTo>
                  <a:pt x="1409382" y="69748"/>
                </a:lnTo>
                <a:lnTo>
                  <a:pt x="1409382" y="74828"/>
                </a:lnTo>
                <a:lnTo>
                  <a:pt x="1414741" y="74828"/>
                </a:lnTo>
                <a:lnTo>
                  <a:pt x="1414741" y="61239"/>
                </a:lnTo>
                <a:lnTo>
                  <a:pt x="1420088" y="61239"/>
                </a:lnTo>
                <a:lnTo>
                  <a:pt x="1420088" y="64541"/>
                </a:lnTo>
                <a:lnTo>
                  <a:pt x="1418310" y="69748"/>
                </a:lnTo>
                <a:lnTo>
                  <a:pt x="1418310" y="73050"/>
                </a:lnTo>
                <a:lnTo>
                  <a:pt x="1420088" y="76479"/>
                </a:lnTo>
                <a:lnTo>
                  <a:pt x="1421879" y="78257"/>
                </a:lnTo>
                <a:lnTo>
                  <a:pt x="1434363" y="78257"/>
                </a:lnTo>
                <a:lnTo>
                  <a:pt x="1434363" y="76479"/>
                </a:lnTo>
                <a:lnTo>
                  <a:pt x="1450428" y="76479"/>
                </a:lnTo>
                <a:lnTo>
                  <a:pt x="1450428" y="88417"/>
                </a:lnTo>
                <a:lnTo>
                  <a:pt x="1452206" y="88417"/>
                </a:lnTo>
                <a:lnTo>
                  <a:pt x="1453997" y="86766"/>
                </a:lnTo>
                <a:lnTo>
                  <a:pt x="1453997" y="84988"/>
                </a:lnTo>
                <a:lnTo>
                  <a:pt x="1455775" y="84988"/>
                </a:lnTo>
                <a:lnTo>
                  <a:pt x="1459344" y="81559"/>
                </a:lnTo>
                <a:lnTo>
                  <a:pt x="1459344" y="76479"/>
                </a:lnTo>
                <a:lnTo>
                  <a:pt x="1464703" y="76479"/>
                </a:lnTo>
                <a:lnTo>
                  <a:pt x="1464703" y="73050"/>
                </a:lnTo>
                <a:lnTo>
                  <a:pt x="1468272" y="73050"/>
                </a:lnTo>
                <a:lnTo>
                  <a:pt x="1468272" y="81559"/>
                </a:lnTo>
                <a:lnTo>
                  <a:pt x="1475397" y="81559"/>
                </a:lnTo>
                <a:lnTo>
                  <a:pt x="1477187" y="83337"/>
                </a:lnTo>
                <a:lnTo>
                  <a:pt x="1477187" y="84988"/>
                </a:lnTo>
                <a:lnTo>
                  <a:pt x="1480756" y="84988"/>
                </a:lnTo>
                <a:lnTo>
                  <a:pt x="1480756" y="91846"/>
                </a:lnTo>
                <a:lnTo>
                  <a:pt x="1486103" y="91846"/>
                </a:lnTo>
                <a:lnTo>
                  <a:pt x="1486103" y="88417"/>
                </a:lnTo>
                <a:lnTo>
                  <a:pt x="1484325" y="88417"/>
                </a:lnTo>
                <a:lnTo>
                  <a:pt x="1484325" y="83337"/>
                </a:lnTo>
                <a:lnTo>
                  <a:pt x="1493240" y="83337"/>
                </a:lnTo>
                <a:lnTo>
                  <a:pt x="1495031" y="81559"/>
                </a:lnTo>
                <a:lnTo>
                  <a:pt x="1495031" y="78257"/>
                </a:lnTo>
                <a:lnTo>
                  <a:pt x="1502168" y="78257"/>
                </a:lnTo>
                <a:lnTo>
                  <a:pt x="1503946" y="76479"/>
                </a:lnTo>
                <a:lnTo>
                  <a:pt x="1503946" y="74828"/>
                </a:lnTo>
                <a:lnTo>
                  <a:pt x="1507515" y="74828"/>
                </a:lnTo>
                <a:lnTo>
                  <a:pt x="1507515" y="81559"/>
                </a:lnTo>
                <a:lnTo>
                  <a:pt x="1514652" y="81559"/>
                </a:lnTo>
                <a:lnTo>
                  <a:pt x="1516443" y="83337"/>
                </a:lnTo>
                <a:lnTo>
                  <a:pt x="1516443" y="86766"/>
                </a:lnTo>
                <a:lnTo>
                  <a:pt x="1525358" y="86766"/>
                </a:lnTo>
                <a:lnTo>
                  <a:pt x="1525358" y="81559"/>
                </a:lnTo>
                <a:lnTo>
                  <a:pt x="1528927" y="81559"/>
                </a:lnTo>
                <a:lnTo>
                  <a:pt x="1528927" y="74828"/>
                </a:lnTo>
                <a:lnTo>
                  <a:pt x="1528927" y="73050"/>
                </a:lnTo>
                <a:lnTo>
                  <a:pt x="1532496" y="73050"/>
                </a:lnTo>
                <a:lnTo>
                  <a:pt x="1532496" y="78257"/>
                </a:lnTo>
                <a:lnTo>
                  <a:pt x="1544980" y="78257"/>
                </a:lnTo>
                <a:lnTo>
                  <a:pt x="1544980" y="73050"/>
                </a:lnTo>
                <a:lnTo>
                  <a:pt x="1548549" y="73050"/>
                </a:lnTo>
                <a:lnTo>
                  <a:pt x="1548549" y="78257"/>
                </a:lnTo>
                <a:lnTo>
                  <a:pt x="1550339" y="81559"/>
                </a:lnTo>
                <a:lnTo>
                  <a:pt x="1550339" y="84988"/>
                </a:lnTo>
                <a:lnTo>
                  <a:pt x="1553908" y="84988"/>
                </a:lnTo>
                <a:lnTo>
                  <a:pt x="1553908" y="81559"/>
                </a:lnTo>
                <a:lnTo>
                  <a:pt x="1555686" y="79908"/>
                </a:lnTo>
                <a:lnTo>
                  <a:pt x="1559255" y="79908"/>
                </a:lnTo>
                <a:lnTo>
                  <a:pt x="1559255" y="78257"/>
                </a:lnTo>
                <a:lnTo>
                  <a:pt x="1562823" y="78257"/>
                </a:lnTo>
                <a:lnTo>
                  <a:pt x="1562823" y="73050"/>
                </a:lnTo>
                <a:lnTo>
                  <a:pt x="1575320" y="73050"/>
                </a:lnTo>
                <a:lnTo>
                  <a:pt x="1577098" y="74828"/>
                </a:lnTo>
                <a:lnTo>
                  <a:pt x="1577098" y="76479"/>
                </a:lnTo>
                <a:lnTo>
                  <a:pt x="1578889" y="78257"/>
                </a:lnTo>
                <a:lnTo>
                  <a:pt x="1582458" y="78257"/>
                </a:lnTo>
                <a:lnTo>
                  <a:pt x="1582458" y="81559"/>
                </a:lnTo>
                <a:lnTo>
                  <a:pt x="1589595" y="81559"/>
                </a:lnTo>
                <a:lnTo>
                  <a:pt x="1591373" y="79908"/>
                </a:lnTo>
                <a:lnTo>
                  <a:pt x="1591373" y="76479"/>
                </a:lnTo>
                <a:lnTo>
                  <a:pt x="1594942" y="76479"/>
                </a:lnTo>
                <a:lnTo>
                  <a:pt x="1594942" y="74828"/>
                </a:lnTo>
                <a:lnTo>
                  <a:pt x="1596732" y="74828"/>
                </a:lnTo>
                <a:lnTo>
                  <a:pt x="1598510" y="76479"/>
                </a:lnTo>
                <a:lnTo>
                  <a:pt x="1600301" y="76479"/>
                </a:lnTo>
                <a:lnTo>
                  <a:pt x="1600301" y="79908"/>
                </a:lnTo>
                <a:lnTo>
                  <a:pt x="1603870" y="79908"/>
                </a:lnTo>
                <a:lnTo>
                  <a:pt x="1603870" y="83337"/>
                </a:lnTo>
                <a:lnTo>
                  <a:pt x="1618132" y="83337"/>
                </a:lnTo>
                <a:lnTo>
                  <a:pt x="1616354" y="81559"/>
                </a:lnTo>
                <a:lnTo>
                  <a:pt x="1618132" y="78257"/>
                </a:lnTo>
                <a:lnTo>
                  <a:pt x="1618132" y="74828"/>
                </a:lnTo>
                <a:lnTo>
                  <a:pt x="1621701" y="74828"/>
                </a:lnTo>
                <a:lnTo>
                  <a:pt x="1621701" y="83337"/>
                </a:lnTo>
                <a:lnTo>
                  <a:pt x="1637766" y="83337"/>
                </a:lnTo>
                <a:lnTo>
                  <a:pt x="1637766" y="81559"/>
                </a:lnTo>
                <a:lnTo>
                  <a:pt x="1641335" y="81559"/>
                </a:lnTo>
                <a:lnTo>
                  <a:pt x="1643113" y="83337"/>
                </a:lnTo>
                <a:lnTo>
                  <a:pt x="1643113" y="91846"/>
                </a:lnTo>
                <a:lnTo>
                  <a:pt x="1646682" y="91846"/>
                </a:lnTo>
                <a:lnTo>
                  <a:pt x="1646682" y="88417"/>
                </a:lnTo>
                <a:lnTo>
                  <a:pt x="1655610" y="88417"/>
                </a:lnTo>
                <a:lnTo>
                  <a:pt x="1655610" y="84988"/>
                </a:lnTo>
                <a:lnTo>
                  <a:pt x="1652041" y="84988"/>
                </a:lnTo>
                <a:lnTo>
                  <a:pt x="1652041" y="81559"/>
                </a:lnTo>
                <a:lnTo>
                  <a:pt x="1652041" y="79908"/>
                </a:lnTo>
                <a:lnTo>
                  <a:pt x="1660956" y="79908"/>
                </a:lnTo>
                <a:lnTo>
                  <a:pt x="1660956" y="83337"/>
                </a:lnTo>
                <a:lnTo>
                  <a:pt x="1673440" y="83337"/>
                </a:lnTo>
                <a:lnTo>
                  <a:pt x="1675231" y="81559"/>
                </a:lnTo>
                <a:lnTo>
                  <a:pt x="1677009" y="81559"/>
                </a:lnTo>
                <a:lnTo>
                  <a:pt x="1678800" y="83337"/>
                </a:lnTo>
                <a:lnTo>
                  <a:pt x="1689506" y="83337"/>
                </a:lnTo>
                <a:lnTo>
                  <a:pt x="1691284" y="84988"/>
                </a:lnTo>
                <a:lnTo>
                  <a:pt x="1691284" y="88417"/>
                </a:lnTo>
                <a:lnTo>
                  <a:pt x="1694853" y="88417"/>
                </a:lnTo>
                <a:lnTo>
                  <a:pt x="1696643" y="90068"/>
                </a:lnTo>
                <a:lnTo>
                  <a:pt x="1696643" y="91846"/>
                </a:lnTo>
                <a:lnTo>
                  <a:pt x="1700212" y="91846"/>
                </a:lnTo>
                <a:lnTo>
                  <a:pt x="1700212" y="83337"/>
                </a:lnTo>
                <a:lnTo>
                  <a:pt x="1705559" y="83337"/>
                </a:lnTo>
                <a:lnTo>
                  <a:pt x="1705559" y="86766"/>
                </a:lnTo>
                <a:lnTo>
                  <a:pt x="1709127" y="86766"/>
                </a:lnTo>
                <a:lnTo>
                  <a:pt x="1709127" y="84988"/>
                </a:lnTo>
                <a:lnTo>
                  <a:pt x="1710918" y="83337"/>
                </a:lnTo>
                <a:lnTo>
                  <a:pt x="1714487" y="83337"/>
                </a:lnTo>
                <a:lnTo>
                  <a:pt x="1714487" y="84988"/>
                </a:lnTo>
                <a:lnTo>
                  <a:pt x="1716265" y="86766"/>
                </a:lnTo>
                <a:lnTo>
                  <a:pt x="1718056" y="86766"/>
                </a:lnTo>
                <a:lnTo>
                  <a:pt x="1718056" y="90068"/>
                </a:lnTo>
                <a:lnTo>
                  <a:pt x="1710918" y="90068"/>
                </a:lnTo>
                <a:lnTo>
                  <a:pt x="1710918" y="93497"/>
                </a:lnTo>
                <a:lnTo>
                  <a:pt x="1723402" y="93497"/>
                </a:lnTo>
                <a:lnTo>
                  <a:pt x="1723402" y="90068"/>
                </a:lnTo>
                <a:lnTo>
                  <a:pt x="1726971" y="90068"/>
                </a:lnTo>
                <a:lnTo>
                  <a:pt x="1726971" y="81559"/>
                </a:lnTo>
                <a:lnTo>
                  <a:pt x="1728762" y="81559"/>
                </a:lnTo>
                <a:lnTo>
                  <a:pt x="1728762" y="79908"/>
                </a:lnTo>
                <a:lnTo>
                  <a:pt x="1730540" y="81559"/>
                </a:lnTo>
                <a:lnTo>
                  <a:pt x="1730540" y="83337"/>
                </a:lnTo>
                <a:lnTo>
                  <a:pt x="1735886" y="83337"/>
                </a:lnTo>
                <a:lnTo>
                  <a:pt x="1735886" y="88417"/>
                </a:lnTo>
                <a:lnTo>
                  <a:pt x="1739455" y="88417"/>
                </a:lnTo>
                <a:lnTo>
                  <a:pt x="1739455" y="79908"/>
                </a:lnTo>
                <a:lnTo>
                  <a:pt x="1748383" y="79908"/>
                </a:lnTo>
                <a:lnTo>
                  <a:pt x="1748383" y="83337"/>
                </a:lnTo>
                <a:lnTo>
                  <a:pt x="1753730" y="83337"/>
                </a:lnTo>
                <a:lnTo>
                  <a:pt x="1753730" y="88417"/>
                </a:lnTo>
                <a:lnTo>
                  <a:pt x="1762658" y="88417"/>
                </a:lnTo>
                <a:lnTo>
                  <a:pt x="1762658" y="84988"/>
                </a:lnTo>
                <a:lnTo>
                  <a:pt x="1766227" y="84988"/>
                </a:lnTo>
                <a:lnTo>
                  <a:pt x="1766227" y="81559"/>
                </a:lnTo>
                <a:lnTo>
                  <a:pt x="1768005" y="79908"/>
                </a:lnTo>
                <a:lnTo>
                  <a:pt x="1769795" y="79908"/>
                </a:lnTo>
                <a:lnTo>
                  <a:pt x="1769795" y="83337"/>
                </a:lnTo>
                <a:lnTo>
                  <a:pt x="1773364" y="83337"/>
                </a:lnTo>
                <a:lnTo>
                  <a:pt x="1775142" y="84988"/>
                </a:lnTo>
                <a:lnTo>
                  <a:pt x="1775142" y="86766"/>
                </a:lnTo>
                <a:lnTo>
                  <a:pt x="1778711" y="86766"/>
                </a:lnTo>
                <a:lnTo>
                  <a:pt x="1778711" y="81559"/>
                </a:lnTo>
                <a:lnTo>
                  <a:pt x="1782279" y="81559"/>
                </a:lnTo>
                <a:lnTo>
                  <a:pt x="1784070" y="79908"/>
                </a:lnTo>
                <a:lnTo>
                  <a:pt x="1784070" y="76479"/>
                </a:lnTo>
                <a:lnTo>
                  <a:pt x="1789417" y="76479"/>
                </a:lnTo>
                <a:lnTo>
                  <a:pt x="1789417" y="74828"/>
                </a:lnTo>
                <a:lnTo>
                  <a:pt x="1789417" y="73050"/>
                </a:lnTo>
                <a:lnTo>
                  <a:pt x="1792986" y="73050"/>
                </a:lnTo>
                <a:lnTo>
                  <a:pt x="1792986" y="69748"/>
                </a:lnTo>
                <a:lnTo>
                  <a:pt x="1800123" y="69748"/>
                </a:lnTo>
                <a:lnTo>
                  <a:pt x="1800123" y="78257"/>
                </a:lnTo>
                <a:lnTo>
                  <a:pt x="1809038" y="78257"/>
                </a:lnTo>
                <a:lnTo>
                  <a:pt x="1809038" y="90068"/>
                </a:lnTo>
                <a:lnTo>
                  <a:pt x="1821535" y="90068"/>
                </a:lnTo>
                <a:lnTo>
                  <a:pt x="1821535" y="81559"/>
                </a:lnTo>
                <a:lnTo>
                  <a:pt x="1830451" y="81559"/>
                </a:lnTo>
                <a:lnTo>
                  <a:pt x="1830451" y="84988"/>
                </a:lnTo>
                <a:lnTo>
                  <a:pt x="1871484" y="84988"/>
                </a:lnTo>
                <a:lnTo>
                  <a:pt x="1871484" y="88417"/>
                </a:lnTo>
                <a:lnTo>
                  <a:pt x="1876844" y="88417"/>
                </a:lnTo>
                <a:lnTo>
                  <a:pt x="1876844" y="84988"/>
                </a:lnTo>
                <a:lnTo>
                  <a:pt x="1878622" y="84988"/>
                </a:lnTo>
                <a:lnTo>
                  <a:pt x="1878622" y="83337"/>
                </a:lnTo>
                <a:lnTo>
                  <a:pt x="1882190" y="83337"/>
                </a:lnTo>
                <a:lnTo>
                  <a:pt x="1882190" y="81559"/>
                </a:lnTo>
                <a:lnTo>
                  <a:pt x="1885759" y="81559"/>
                </a:lnTo>
                <a:lnTo>
                  <a:pt x="1885759" y="83337"/>
                </a:lnTo>
                <a:lnTo>
                  <a:pt x="1907171" y="83337"/>
                </a:lnTo>
                <a:lnTo>
                  <a:pt x="1907171" y="81559"/>
                </a:lnTo>
                <a:lnTo>
                  <a:pt x="1907171" y="79908"/>
                </a:lnTo>
                <a:lnTo>
                  <a:pt x="1916099" y="79908"/>
                </a:lnTo>
                <a:lnTo>
                  <a:pt x="1916099" y="88417"/>
                </a:lnTo>
                <a:lnTo>
                  <a:pt x="1919668" y="88417"/>
                </a:lnTo>
                <a:lnTo>
                  <a:pt x="1919668" y="83337"/>
                </a:lnTo>
                <a:lnTo>
                  <a:pt x="1923237" y="83337"/>
                </a:lnTo>
                <a:lnTo>
                  <a:pt x="1923237" y="86766"/>
                </a:lnTo>
                <a:lnTo>
                  <a:pt x="1926805" y="86766"/>
                </a:lnTo>
                <a:lnTo>
                  <a:pt x="1926805" y="83337"/>
                </a:lnTo>
                <a:lnTo>
                  <a:pt x="1926805" y="81559"/>
                </a:lnTo>
                <a:lnTo>
                  <a:pt x="1932152" y="81559"/>
                </a:lnTo>
                <a:lnTo>
                  <a:pt x="1932152" y="90068"/>
                </a:lnTo>
                <a:lnTo>
                  <a:pt x="1941068" y="90068"/>
                </a:lnTo>
                <a:lnTo>
                  <a:pt x="1941068" y="88417"/>
                </a:lnTo>
                <a:lnTo>
                  <a:pt x="1948205" y="88417"/>
                </a:lnTo>
                <a:lnTo>
                  <a:pt x="1948205" y="86766"/>
                </a:lnTo>
                <a:lnTo>
                  <a:pt x="1949996" y="84988"/>
                </a:lnTo>
                <a:lnTo>
                  <a:pt x="1955342" y="84988"/>
                </a:lnTo>
                <a:lnTo>
                  <a:pt x="1955342" y="86766"/>
                </a:lnTo>
                <a:lnTo>
                  <a:pt x="1951774" y="86766"/>
                </a:lnTo>
                <a:lnTo>
                  <a:pt x="1951774" y="90068"/>
                </a:lnTo>
                <a:lnTo>
                  <a:pt x="1955342" y="90068"/>
                </a:lnTo>
                <a:lnTo>
                  <a:pt x="1955342" y="95275"/>
                </a:lnTo>
                <a:lnTo>
                  <a:pt x="1958911" y="95275"/>
                </a:lnTo>
                <a:lnTo>
                  <a:pt x="1958911" y="90068"/>
                </a:lnTo>
                <a:lnTo>
                  <a:pt x="1960702" y="88417"/>
                </a:lnTo>
                <a:lnTo>
                  <a:pt x="1960702" y="86766"/>
                </a:lnTo>
                <a:lnTo>
                  <a:pt x="1964270" y="86766"/>
                </a:lnTo>
                <a:lnTo>
                  <a:pt x="1964270" y="84988"/>
                </a:lnTo>
                <a:lnTo>
                  <a:pt x="1964270" y="81559"/>
                </a:lnTo>
                <a:lnTo>
                  <a:pt x="1964270" y="79908"/>
                </a:lnTo>
                <a:lnTo>
                  <a:pt x="1964270" y="78257"/>
                </a:lnTo>
                <a:lnTo>
                  <a:pt x="1967839" y="78257"/>
                </a:lnTo>
                <a:lnTo>
                  <a:pt x="1967839" y="86766"/>
                </a:lnTo>
                <a:lnTo>
                  <a:pt x="1973186" y="86766"/>
                </a:lnTo>
                <a:lnTo>
                  <a:pt x="1973186" y="90068"/>
                </a:lnTo>
                <a:lnTo>
                  <a:pt x="1974977" y="90068"/>
                </a:lnTo>
                <a:lnTo>
                  <a:pt x="1976755" y="91846"/>
                </a:lnTo>
                <a:lnTo>
                  <a:pt x="1978545" y="91846"/>
                </a:lnTo>
                <a:lnTo>
                  <a:pt x="1978545" y="93497"/>
                </a:lnTo>
                <a:lnTo>
                  <a:pt x="1982114" y="93497"/>
                </a:lnTo>
                <a:lnTo>
                  <a:pt x="1982114" y="90068"/>
                </a:lnTo>
                <a:lnTo>
                  <a:pt x="1985683" y="90068"/>
                </a:lnTo>
                <a:lnTo>
                  <a:pt x="1987461" y="91846"/>
                </a:lnTo>
                <a:lnTo>
                  <a:pt x="1991029" y="91846"/>
                </a:lnTo>
                <a:lnTo>
                  <a:pt x="1991029" y="100355"/>
                </a:lnTo>
                <a:lnTo>
                  <a:pt x="1994598" y="100355"/>
                </a:lnTo>
                <a:lnTo>
                  <a:pt x="1994598" y="91846"/>
                </a:lnTo>
                <a:lnTo>
                  <a:pt x="1998167" y="91846"/>
                </a:lnTo>
                <a:lnTo>
                  <a:pt x="1998167" y="98577"/>
                </a:lnTo>
                <a:lnTo>
                  <a:pt x="2003526" y="98577"/>
                </a:lnTo>
                <a:lnTo>
                  <a:pt x="2003526" y="102006"/>
                </a:lnTo>
                <a:lnTo>
                  <a:pt x="2012442" y="102006"/>
                </a:lnTo>
                <a:lnTo>
                  <a:pt x="2012442" y="100355"/>
                </a:lnTo>
                <a:lnTo>
                  <a:pt x="2010664" y="98577"/>
                </a:lnTo>
                <a:lnTo>
                  <a:pt x="2008873" y="98577"/>
                </a:lnTo>
                <a:lnTo>
                  <a:pt x="2008873" y="96926"/>
                </a:lnTo>
                <a:lnTo>
                  <a:pt x="2007095" y="95275"/>
                </a:lnTo>
                <a:lnTo>
                  <a:pt x="2003526" y="95275"/>
                </a:lnTo>
                <a:lnTo>
                  <a:pt x="2003526" y="93497"/>
                </a:lnTo>
                <a:lnTo>
                  <a:pt x="2005304" y="91846"/>
                </a:lnTo>
                <a:lnTo>
                  <a:pt x="2008873" y="91846"/>
                </a:lnTo>
                <a:lnTo>
                  <a:pt x="2008873" y="88417"/>
                </a:lnTo>
                <a:lnTo>
                  <a:pt x="2017801" y="88417"/>
                </a:lnTo>
                <a:lnTo>
                  <a:pt x="2017801" y="84988"/>
                </a:lnTo>
                <a:lnTo>
                  <a:pt x="2019579" y="84988"/>
                </a:lnTo>
                <a:lnTo>
                  <a:pt x="2023148" y="83337"/>
                </a:lnTo>
                <a:lnTo>
                  <a:pt x="2023148" y="88417"/>
                </a:lnTo>
                <a:lnTo>
                  <a:pt x="2026716" y="88417"/>
                </a:lnTo>
                <a:lnTo>
                  <a:pt x="2026716" y="102006"/>
                </a:lnTo>
                <a:lnTo>
                  <a:pt x="2030285" y="102006"/>
                </a:lnTo>
                <a:lnTo>
                  <a:pt x="2030285" y="98577"/>
                </a:lnTo>
                <a:lnTo>
                  <a:pt x="2032063" y="96926"/>
                </a:lnTo>
                <a:lnTo>
                  <a:pt x="2033854" y="96926"/>
                </a:lnTo>
                <a:lnTo>
                  <a:pt x="2033854" y="90068"/>
                </a:lnTo>
                <a:lnTo>
                  <a:pt x="2037422" y="90068"/>
                </a:lnTo>
                <a:lnTo>
                  <a:pt x="2037422" y="98577"/>
                </a:lnTo>
                <a:lnTo>
                  <a:pt x="2040991" y="98577"/>
                </a:lnTo>
                <a:lnTo>
                  <a:pt x="2040991" y="93497"/>
                </a:lnTo>
                <a:lnTo>
                  <a:pt x="2044560" y="93497"/>
                </a:lnTo>
                <a:lnTo>
                  <a:pt x="2046338" y="91846"/>
                </a:lnTo>
                <a:lnTo>
                  <a:pt x="2046338" y="90068"/>
                </a:lnTo>
                <a:lnTo>
                  <a:pt x="2046338" y="88417"/>
                </a:lnTo>
                <a:lnTo>
                  <a:pt x="2049907" y="88417"/>
                </a:lnTo>
                <a:lnTo>
                  <a:pt x="2051697" y="90068"/>
                </a:lnTo>
                <a:lnTo>
                  <a:pt x="2053475" y="93497"/>
                </a:lnTo>
                <a:lnTo>
                  <a:pt x="2064181" y="93497"/>
                </a:lnTo>
                <a:lnTo>
                  <a:pt x="2065972" y="91846"/>
                </a:lnTo>
                <a:lnTo>
                  <a:pt x="2065972" y="90068"/>
                </a:lnTo>
                <a:lnTo>
                  <a:pt x="2067750" y="90068"/>
                </a:lnTo>
                <a:lnTo>
                  <a:pt x="2067750" y="91846"/>
                </a:lnTo>
                <a:lnTo>
                  <a:pt x="2069541" y="91846"/>
                </a:lnTo>
                <a:lnTo>
                  <a:pt x="2069541" y="93497"/>
                </a:lnTo>
                <a:lnTo>
                  <a:pt x="2073109" y="93497"/>
                </a:lnTo>
                <a:lnTo>
                  <a:pt x="2074887" y="95275"/>
                </a:lnTo>
                <a:lnTo>
                  <a:pt x="2076678" y="95275"/>
                </a:lnTo>
                <a:lnTo>
                  <a:pt x="2078456" y="96926"/>
                </a:lnTo>
                <a:lnTo>
                  <a:pt x="2078456" y="100355"/>
                </a:lnTo>
                <a:lnTo>
                  <a:pt x="2082025" y="100355"/>
                </a:lnTo>
                <a:lnTo>
                  <a:pt x="2082025" y="96926"/>
                </a:lnTo>
                <a:lnTo>
                  <a:pt x="2085594" y="96926"/>
                </a:lnTo>
                <a:lnTo>
                  <a:pt x="2085594" y="93497"/>
                </a:lnTo>
                <a:lnTo>
                  <a:pt x="2087384" y="91846"/>
                </a:lnTo>
                <a:lnTo>
                  <a:pt x="2092731" y="91846"/>
                </a:lnTo>
                <a:lnTo>
                  <a:pt x="2092731" y="95275"/>
                </a:lnTo>
                <a:lnTo>
                  <a:pt x="2094509" y="95275"/>
                </a:lnTo>
                <a:lnTo>
                  <a:pt x="2096300" y="96926"/>
                </a:lnTo>
                <a:lnTo>
                  <a:pt x="2099868" y="96926"/>
                </a:lnTo>
                <a:lnTo>
                  <a:pt x="2101646" y="98577"/>
                </a:lnTo>
                <a:lnTo>
                  <a:pt x="2101646" y="102006"/>
                </a:lnTo>
                <a:lnTo>
                  <a:pt x="2107006" y="102006"/>
                </a:lnTo>
                <a:lnTo>
                  <a:pt x="2107006" y="107086"/>
                </a:lnTo>
                <a:lnTo>
                  <a:pt x="2110575" y="107086"/>
                </a:lnTo>
                <a:lnTo>
                  <a:pt x="2110575" y="95275"/>
                </a:lnTo>
                <a:lnTo>
                  <a:pt x="2112353" y="95275"/>
                </a:lnTo>
                <a:lnTo>
                  <a:pt x="2114143" y="96926"/>
                </a:lnTo>
                <a:lnTo>
                  <a:pt x="2114143" y="100355"/>
                </a:lnTo>
                <a:lnTo>
                  <a:pt x="2117712" y="100355"/>
                </a:lnTo>
                <a:lnTo>
                  <a:pt x="2117712" y="103784"/>
                </a:lnTo>
                <a:lnTo>
                  <a:pt x="2123059" y="103784"/>
                </a:lnTo>
                <a:lnTo>
                  <a:pt x="2123059" y="95275"/>
                </a:lnTo>
                <a:lnTo>
                  <a:pt x="2124849" y="95275"/>
                </a:lnTo>
                <a:lnTo>
                  <a:pt x="2124849" y="103784"/>
                </a:lnTo>
                <a:lnTo>
                  <a:pt x="2131987" y="103784"/>
                </a:lnTo>
                <a:lnTo>
                  <a:pt x="2133765" y="102006"/>
                </a:lnTo>
                <a:lnTo>
                  <a:pt x="2133765" y="98577"/>
                </a:lnTo>
                <a:lnTo>
                  <a:pt x="2139124" y="98577"/>
                </a:lnTo>
                <a:lnTo>
                  <a:pt x="2139124" y="93497"/>
                </a:lnTo>
                <a:lnTo>
                  <a:pt x="2144471" y="93497"/>
                </a:lnTo>
                <a:lnTo>
                  <a:pt x="2144471" y="95275"/>
                </a:lnTo>
                <a:lnTo>
                  <a:pt x="2148040" y="95275"/>
                </a:lnTo>
                <a:lnTo>
                  <a:pt x="2148040" y="93497"/>
                </a:lnTo>
                <a:lnTo>
                  <a:pt x="2148040" y="90068"/>
                </a:lnTo>
                <a:lnTo>
                  <a:pt x="2148040" y="84988"/>
                </a:lnTo>
                <a:lnTo>
                  <a:pt x="2153399" y="84988"/>
                </a:lnTo>
                <a:lnTo>
                  <a:pt x="2153399" y="81559"/>
                </a:lnTo>
                <a:lnTo>
                  <a:pt x="2156968" y="81559"/>
                </a:lnTo>
                <a:lnTo>
                  <a:pt x="2156968" y="84988"/>
                </a:lnTo>
                <a:lnTo>
                  <a:pt x="2153399" y="84988"/>
                </a:lnTo>
                <a:lnTo>
                  <a:pt x="2153399" y="88417"/>
                </a:lnTo>
                <a:lnTo>
                  <a:pt x="2151608" y="90068"/>
                </a:lnTo>
                <a:lnTo>
                  <a:pt x="2153399" y="93497"/>
                </a:lnTo>
                <a:lnTo>
                  <a:pt x="2153399" y="96926"/>
                </a:lnTo>
                <a:lnTo>
                  <a:pt x="2162314" y="96926"/>
                </a:lnTo>
                <a:lnTo>
                  <a:pt x="2162314" y="95275"/>
                </a:lnTo>
                <a:lnTo>
                  <a:pt x="2165883" y="91846"/>
                </a:lnTo>
                <a:lnTo>
                  <a:pt x="2171242" y="91846"/>
                </a:lnTo>
                <a:lnTo>
                  <a:pt x="2171242" y="95275"/>
                </a:lnTo>
                <a:lnTo>
                  <a:pt x="2174811" y="95275"/>
                </a:lnTo>
                <a:lnTo>
                  <a:pt x="2174811" y="91846"/>
                </a:lnTo>
                <a:lnTo>
                  <a:pt x="2178380" y="91846"/>
                </a:lnTo>
                <a:lnTo>
                  <a:pt x="2178380" y="95275"/>
                </a:lnTo>
                <a:lnTo>
                  <a:pt x="2181936" y="95275"/>
                </a:lnTo>
                <a:lnTo>
                  <a:pt x="2181936" y="91846"/>
                </a:lnTo>
                <a:lnTo>
                  <a:pt x="2183727" y="90068"/>
                </a:lnTo>
                <a:lnTo>
                  <a:pt x="2183727" y="88417"/>
                </a:lnTo>
                <a:lnTo>
                  <a:pt x="2185505" y="86766"/>
                </a:lnTo>
                <a:lnTo>
                  <a:pt x="2192642" y="86766"/>
                </a:lnTo>
                <a:lnTo>
                  <a:pt x="2192642" y="90068"/>
                </a:lnTo>
                <a:lnTo>
                  <a:pt x="2198001" y="90068"/>
                </a:lnTo>
                <a:lnTo>
                  <a:pt x="2198001" y="95275"/>
                </a:lnTo>
                <a:lnTo>
                  <a:pt x="2203348" y="95275"/>
                </a:lnTo>
                <a:lnTo>
                  <a:pt x="2203348" y="91846"/>
                </a:lnTo>
                <a:lnTo>
                  <a:pt x="2206917" y="91846"/>
                </a:lnTo>
                <a:lnTo>
                  <a:pt x="2206917" y="100355"/>
                </a:lnTo>
                <a:lnTo>
                  <a:pt x="2212276" y="100355"/>
                </a:lnTo>
                <a:lnTo>
                  <a:pt x="2212276" y="95275"/>
                </a:lnTo>
                <a:lnTo>
                  <a:pt x="2215845" y="95275"/>
                </a:lnTo>
                <a:lnTo>
                  <a:pt x="2215845" y="91846"/>
                </a:lnTo>
                <a:lnTo>
                  <a:pt x="2215845" y="86766"/>
                </a:lnTo>
                <a:lnTo>
                  <a:pt x="2221192" y="86766"/>
                </a:lnTo>
                <a:lnTo>
                  <a:pt x="2221192" y="90068"/>
                </a:lnTo>
                <a:lnTo>
                  <a:pt x="2230120" y="90068"/>
                </a:lnTo>
                <a:lnTo>
                  <a:pt x="2230120" y="86766"/>
                </a:lnTo>
                <a:lnTo>
                  <a:pt x="2239035" y="86766"/>
                </a:lnTo>
                <a:lnTo>
                  <a:pt x="2239035" y="95275"/>
                </a:lnTo>
                <a:lnTo>
                  <a:pt x="2247963" y="95275"/>
                </a:lnTo>
                <a:lnTo>
                  <a:pt x="2247963" y="100355"/>
                </a:lnTo>
                <a:lnTo>
                  <a:pt x="2253310" y="100355"/>
                </a:lnTo>
                <a:lnTo>
                  <a:pt x="2253310" y="98577"/>
                </a:lnTo>
                <a:lnTo>
                  <a:pt x="2256879" y="98577"/>
                </a:lnTo>
                <a:lnTo>
                  <a:pt x="2256879" y="102006"/>
                </a:lnTo>
                <a:lnTo>
                  <a:pt x="2265794" y="102006"/>
                </a:lnTo>
                <a:lnTo>
                  <a:pt x="2265794" y="98577"/>
                </a:lnTo>
                <a:lnTo>
                  <a:pt x="2265794" y="96926"/>
                </a:lnTo>
                <a:lnTo>
                  <a:pt x="2269363" y="96926"/>
                </a:lnTo>
                <a:lnTo>
                  <a:pt x="2269363" y="88417"/>
                </a:lnTo>
                <a:lnTo>
                  <a:pt x="2269363" y="86766"/>
                </a:lnTo>
                <a:lnTo>
                  <a:pt x="2274722" y="86766"/>
                </a:lnTo>
                <a:lnTo>
                  <a:pt x="2274722" y="91846"/>
                </a:lnTo>
                <a:lnTo>
                  <a:pt x="2272931" y="93497"/>
                </a:lnTo>
                <a:lnTo>
                  <a:pt x="2274722" y="96926"/>
                </a:lnTo>
                <a:lnTo>
                  <a:pt x="2274722" y="100355"/>
                </a:lnTo>
                <a:lnTo>
                  <a:pt x="2280069" y="100355"/>
                </a:lnTo>
                <a:lnTo>
                  <a:pt x="2281859" y="102006"/>
                </a:lnTo>
                <a:lnTo>
                  <a:pt x="2283637" y="102006"/>
                </a:lnTo>
                <a:lnTo>
                  <a:pt x="2283637" y="103784"/>
                </a:lnTo>
                <a:lnTo>
                  <a:pt x="2285428" y="105435"/>
                </a:lnTo>
                <a:lnTo>
                  <a:pt x="2292566" y="105435"/>
                </a:lnTo>
                <a:lnTo>
                  <a:pt x="2292566" y="98577"/>
                </a:lnTo>
                <a:lnTo>
                  <a:pt x="2301481" y="98577"/>
                </a:lnTo>
                <a:lnTo>
                  <a:pt x="2301481" y="110515"/>
                </a:lnTo>
                <a:lnTo>
                  <a:pt x="2306840" y="110515"/>
                </a:lnTo>
                <a:lnTo>
                  <a:pt x="2306840" y="107086"/>
                </a:lnTo>
                <a:lnTo>
                  <a:pt x="2312187" y="107086"/>
                </a:lnTo>
                <a:lnTo>
                  <a:pt x="2312187" y="108864"/>
                </a:lnTo>
                <a:lnTo>
                  <a:pt x="2321115" y="108864"/>
                </a:lnTo>
                <a:lnTo>
                  <a:pt x="2321115" y="107086"/>
                </a:lnTo>
                <a:lnTo>
                  <a:pt x="2321115" y="102006"/>
                </a:lnTo>
                <a:lnTo>
                  <a:pt x="2338946" y="102006"/>
                </a:lnTo>
                <a:lnTo>
                  <a:pt x="2338946" y="103784"/>
                </a:lnTo>
                <a:lnTo>
                  <a:pt x="2337168" y="105435"/>
                </a:lnTo>
                <a:lnTo>
                  <a:pt x="2333599" y="105435"/>
                </a:lnTo>
                <a:lnTo>
                  <a:pt x="2333599" y="108864"/>
                </a:lnTo>
                <a:lnTo>
                  <a:pt x="2338946" y="108864"/>
                </a:lnTo>
                <a:lnTo>
                  <a:pt x="2338946" y="105435"/>
                </a:lnTo>
                <a:lnTo>
                  <a:pt x="2342515" y="105435"/>
                </a:lnTo>
                <a:lnTo>
                  <a:pt x="2342515" y="107086"/>
                </a:lnTo>
                <a:lnTo>
                  <a:pt x="2349652" y="107086"/>
                </a:lnTo>
                <a:lnTo>
                  <a:pt x="2349652" y="100355"/>
                </a:lnTo>
                <a:lnTo>
                  <a:pt x="2353221" y="100355"/>
                </a:lnTo>
                <a:lnTo>
                  <a:pt x="2353221" y="98577"/>
                </a:lnTo>
                <a:lnTo>
                  <a:pt x="2353221" y="96926"/>
                </a:lnTo>
                <a:lnTo>
                  <a:pt x="2346083" y="96926"/>
                </a:lnTo>
                <a:lnTo>
                  <a:pt x="2346083" y="100355"/>
                </a:lnTo>
                <a:lnTo>
                  <a:pt x="2346083" y="103784"/>
                </a:lnTo>
                <a:lnTo>
                  <a:pt x="2342515" y="103784"/>
                </a:lnTo>
                <a:lnTo>
                  <a:pt x="2342515" y="102006"/>
                </a:lnTo>
                <a:lnTo>
                  <a:pt x="2342515" y="100355"/>
                </a:lnTo>
                <a:lnTo>
                  <a:pt x="2346083" y="100355"/>
                </a:lnTo>
                <a:lnTo>
                  <a:pt x="2346083" y="96926"/>
                </a:lnTo>
                <a:lnTo>
                  <a:pt x="2346083" y="95275"/>
                </a:lnTo>
                <a:lnTo>
                  <a:pt x="2347874" y="93497"/>
                </a:lnTo>
                <a:lnTo>
                  <a:pt x="2349652" y="93497"/>
                </a:lnTo>
                <a:lnTo>
                  <a:pt x="2351443" y="91846"/>
                </a:lnTo>
                <a:lnTo>
                  <a:pt x="2351443" y="88417"/>
                </a:lnTo>
                <a:lnTo>
                  <a:pt x="2355011" y="88417"/>
                </a:lnTo>
                <a:lnTo>
                  <a:pt x="2355011" y="90068"/>
                </a:lnTo>
                <a:lnTo>
                  <a:pt x="2356789" y="91846"/>
                </a:lnTo>
                <a:lnTo>
                  <a:pt x="2356789" y="95275"/>
                </a:lnTo>
                <a:lnTo>
                  <a:pt x="2360358" y="95275"/>
                </a:lnTo>
                <a:lnTo>
                  <a:pt x="2360358" y="100355"/>
                </a:lnTo>
                <a:lnTo>
                  <a:pt x="2369286" y="100355"/>
                </a:lnTo>
                <a:lnTo>
                  <a:pt x="2369286" y="103784"/>
                </a:lnTo>
                <a:lnTo>
                  <a:pt x="2371064" y="103784"/>
                </a:lnTo>
                <a:lnTo>
                  <a:pt x="2372855" y="105435"/>
                </a:lnTo>
                <a:lnTo>
                  <a:pt x="2372855" y="107086"/>
                </a:lnTo>
                <a:lnTo>
                  <a:pt x="2374633" y="107086"/>
                </a:lnTo>
                <a:lnTo>
                  <a:pt x="2374633" y="103784"/>
                </a:lnTo>
                <a:lnTo>
                  <a:pt x="2378202" y="103784"/>
                </a:lnTo>
                <a:lnTo>
                  <a:pt x="2379992" y="102006"/>
                </a:lnTo>
                <a:lnTo>
                  <a:pt x="2379992" y="100355"/>
                </a:lnTo>
                <a:lnTo>
                  <a:pt x="2381770" y="98577"/>
                </a:lnTo>
                <a:lnTo>
                  <a:pt x="2394267" y="98577"/>
                </a:lnTo>
                <a:lnTo>
                  <a:pt x="2394267" y="91846"/>
                </a:lnTo>
                <a:lnTo>
                  <a:pt x="2397836" y="91846"/>
                </a:lnTo>
                <a:lnTo>
                  <a:pt x="2397836" y="103784"/>
                </a:lnTo>
                <a:lnTo>
                  <a:pt x="2401405" y="103784"/>
                </a:lnTo>
                <a:lnTo>
                  <a:pt x="2403183" y="102006"/>
                </a:lnTo>
                <a:lnTo>
                  <a:pt x="2403183" y="100355"/>
                </a:lnTo>
                <a:lnTo>
                  <a:pt x="2404973" y="98577"/>
                </a:lnTo>
                <a:lnTo>
                  <a:pt x="2406751" y="98577"/>
                </a:lnTo>
                <a:lnTo>
                  <a:pt x="2406751" y="102006"/>
                </a:lnTo>
                <a:lnTo>
                  <a:pt x="2410320" y="102006"/>
                </a:lnTo>
                <a:lnTo>
                  <a:pt x="2410320" y="98577"/>
                </a:lnTo>
                <a:lnTo>
                  <a:pt x="2410320" y="91846"/>
                </a:lnTo>
                <a:lnTo>
                  <a:pt x="2412098" y="88417"/>
                </a:lnTo>
                <a:lnTo>
                  <a:pt x="2412098" y="86766"/>
                </a:lnTo>
                <a:lnTo>
                  <a:pt x="2415667" y="86766"/>
                </a:lnTo>
                <a:lnTo>
                  <a:pt x="2415667" y="98577"/>
                </a:lnTo>
                <a:lnTo>
                  <a:pt x="2433510" y="98577"/>
                </a:lnTo>
                <a:lnTo>
                  <a:pt x="2433510" y="100355"/>
                </a:lnTo>
                <a:lnTo>
                  <a:pt x="2435301" y="102006"/>
                </a:lnTo>
                <a:lnTo>
                  <a:pt x="2438870" y="102006"/>
                </a:lnTo>
                <a:lnTo>
                  <a:pt x="2438870" y="105435"/>
                </a:lnTo>
                <a:lnTo>
                  <a:pt x="2442438" y="105435"/>
                </a:lnTo>
                <a:lnTo>
                  <a:pt x="2444216" y="103784"/>
                </a:lnTo>
                <a:lnTo>
                  <a:pt x="2444216" y="100355"/>
                </a:lnTo>
                <a:lnTo>
                  <a:pt x="2440648" y="100355"/>
                </a:lnTo>
                <a:lnTo>
                  <a:pt x="2440648" y="96926"/>
                </a:lnTo>
                <a:lnTo>
                  <a:pt x="2449576" y="96926"/>
                </a:lnTo>
                <a:lnTo>
                  <a:pt x="2449576" y="102006"/>
                </a:lnTo>
                <a:lnTo>
                  <a:pt x="2453144" y="102006"/>
                </a:lnTo>
                <a:lnTo>
                  <a:pt x="2454922" y="103784"/>
                </a:lnTo>
                <a:lnTo>
                  <a:pt x="2454922" y="107086"/>
                </a:lnTo>
                <a:lnTo>
                  <a:pt x="2458491" y="107086"/>
                </a:lnTo>
                <a:lnTo>
                  <a:pt x="2458491" y="110515"/>
                </a:lnTo>
                <a:lnTo>
                  <a:pt x="2462060" y="110515"/>
                </a:lnTo>
                <a:lnTo>
                  <a:pt x="2462060" y="103784"/>
                </a:lnTo>
                <a:lnTo>
                  <a:pt x="2456713" y="103784"/>
                </a:lnTo>
                <a:lnTo>
                  <a:pt x="2456713" y="98577"/>
                </a:lnTo>
                <a:lnTo>
                  <a:pt x="2453144" y="98577"/>
                </a:lnTo>
                <a:lnTo>
                  <a:pt x="2453144" y="96926"/>
                </a:lnTo>
                <a:lnTo>
                  <a:pt x="2453144" y="95275"/>
                </a:lnTo>
                <a:lnTo>
                  <a:pt x="2449576" y="95275"/>
                </a:lnTo>
                <a:lnTo>
                  <a:pt x="2449576" y="91846"/>
                </a:lnTo>
                <a:lnTo>
                  <a:pt x="2460282" y="91846"/>
                </a:lnTo>
                <a:lnTo>
                  <a:pt x="2460282" y="93497"/>
                </a:lnTo>
                <a:lnTo>
                  <a:pt x="2462060" y="95275"/>
                </a:lnTo>
                <a:lnTo>
                  <a:pt x="2456713" y="95275"/>
                </a:lnTo>
                <a:lnTo>
                  <a:pt x="2456713" y="98577"/>
                </a:lnTo>
                <a:lnTo>
                  <a:pt x="2462060" y="98577"/>
                </a:lnTo>
                <a:lnTo>
                  <a:pt x="2462060" y="102006"/>
                </a:lnTo>
                <a:lnTo>
                  <a:pt x="2467419" y="102006"/>
                </a:lnTo>
                <a:lnTo>
                  <a:pt x="2467419" y="96926"/>
                </a:lnTo>
                <a:lnTo>
                  <a:pt x="2470988" y="96926"/>
                </a:lnTo>
                <a:lnTo>
                  <a:pt x="2470988" y="102006"/>
                </a:lnTo>
                <a:lnTo>
                  <a:pt x="2474557" y="102006"/>
                </a:lnTo>
                <a:lnTo>
                  <a:pt x="2474557" y="103784"/>
                </a:lnTo>
                <a:lnTo>
                  <a:pt x="2476335" y="103784"/>
                </a:lnTo>
                <a:lnTo>
                  <a:pt x="2476335" y="108864"/>
                </a:lnTo>
                <a:lnTo>
                  <a:pt x="2487041" y="108864"/>
                </a:lnTo>
                <a:lnTo>
                  <a:pt x="2488819" y="107086"/>
                </a:lnTo>
                <a:lnTo>
                  <a:pt x="2488819" y="105435"/>
                </a:lnTo>
                <a:lnTo>
                  <a:pt x="2487041" y="105435"/>
                </a:lnTo>
                <a:lnTo>
                  <a:pt x="2487041" y="102006"/>
                </a:lnTo>
                <a:lnTo>
                  <a:pt x="2494178" y="102006"/>
                </a:lnTo>
                <a:lnTo>
                  <a:pt x="2494178" y="103784"/>
                </a:lnTo>
                <a:lnTo>
                  <a:pt x="2506662" y="103784"/>
                </a:lnTo>
                <a:lnTo>
                  <a:pt x="2508516" y="102006"/>
                </a:lnTo>
                <a:lnTo>
                  <a:pt x="2510231" y="100355"/>
                </a:lnTo>
                <a:lnTo>
                  <a:pt x="2510231" y="96926"/>
                </a:lnTo>
                <a:lnTo>
                  <a:pt x="2510231" y="95275"/>
                </a:lnTo>
                <a:lnTo>
                  <a:pt x="2519159" y="95275"/>
                </a:lnTo>
                <a:lnTo>
                  <a:pt x="2519159" y="98577"/>
                </a:lnTo>
                <a:lnTo>
                  <a:pt x="2517368" y="98577"/>
                </a:lnTo>
                <a:lnTo>
                  <a:pt x="2517368" y="100355"/>
                </a:lnTo>
                <a:lnTo>
                  <a:pt x="2528074" y="100355"/>
                </a:lnTo>
                <a:lnTo>
                  <a:pt x="2528074" y="96926"/>
                </a:lnTo>
                <a:lnTo>
                  <a:pt x="2540571" y="96926"/>
                </a:lnTo>
                <a:lnTo>
                  <a:pt x="2542349" y="95275"/>
                </a:lnTo>
                <a:lnTo>
                  <a:pt x="2545918" y="95275"/>
                </a:lnTo>
                <a:lnTo>
                  <a:pt x="2545918" y="100355"/>
                </a:lnTo>
                <a:lnTo>
                  <a:pt x="2563761" y="100355"/>
                </a:lnTo>
                <a:lnTo>
                  <a:pt x="2563761" y="102006"/>
                </a:lnTo>
                <a:lnTo>
                  <a:pt x="2567330" y="102006"/>
                </a:lnTo>
                <a:lnTo>
                  <a:pt x="2567330" y="96926"/>
                </a:lnTo>
                <a:lnTo>
                  <a:pt x="2563761" y="96926"/>
                </a:lnTo>
                <a:lnTo>
                  <a:pt x="2563761" y="91846"/>
                </a:lnTo>
                <a:lnTo>
                  <a:pt x="2560193" y="91846"/>
                </a:lnTo>
                <a:lnTo>
                  <a:pt x="2560193" y="90068"/>
                </a:lnTo>
                <a:lnTo>
                  <a:pt x="2569108" y="90068"/>
                </a:lnTo>
                <a:lnTo>
                  <a:pt x="2569108" y="96926"/>
                </a:lnTo>
                <a:lnTo>
                  <a:pt x="2578036" y="96926"/>
                </a:lnTo>
                <a:lnTo>
                  <a:pt x="2578036" y="95275"/>
                </a:lnTo>
                <a:lnTo>
                  <a:pt x="2581605" y="95275"/>
                </a:lnTo>
                <a:lnTo>
                  <a:pt x="2581605" y="96926"/>
                </a:lnTo>
                <a:lnTo>
                  <a:pt x="2586952" y="96926"/>
                </a:lnTo>
                <a:lnTo>
                  <a:pt x="2588742" y="95275"/>
                </a:lnTo>
                <a:lnTo>
                  <a:pt x="2595880" y="95275"/>
                </a:lnTo>
                <a:lnTo>
                  <a:pt x="2595880" y="98577"/>
                </a:lnTo>
                <a:lnTo>
                  <a:pt x="2615501" y="98577"/>
                </a:lnTo>
                <a:lnTo>
                  <a:pt x="2615501" y="100355"/>
                </a:lnTo>
                <a:lnTo>
                  <a:pt x="2619070" y="100355"/>
                </a:lnTo>
                <a:lnTo>
                  <a:pt x="2619070" y="98577"/>
                </a:lnTo>
                <a:lnTo>
                  <a:pt x="2620848" y="96926"/>
                </a:lnTo>
                <a:lnTo>
                  <a:pt x="2627985" y="96926"/>
                </a:lnTo>
                <a:lnTo>
                  <a:pt x="2627985" y="100355"/>
                </a:lnTo>
                <a:lnTo>
                  <a:pt x="2629776" y="102006"/>
                </a:lnTo>
                <a:lnTo>
                  <a:pt x="2633345" y="102006"/>
                </a:lnTo>
                <a:lnTo>
                  <a:pt x="2633345" y="105435"/>
                </a:lnTo>
                <a:lnTo>
                  <a:pt x="2636913" y="105435"/>
                </a:lnTo>
                <a:lnTo>
                  <a:pt x="2636913" y="102006"/>
                </a:lnTo>
                <a:lnTo>
                  <a:pt x="2644051" y="102006"/>
                </a:lnTo>
                <a:lnTo>
                  <a:pt x="2645829" y="100355"/>
                </a:lnTo>
                <a:lnTo>
                  <a:pt x="2645829" y="98577"/>
                </a:lnTo>
                <a:lnTo>
                  <a:pt x="2647619" y="98577"/>
                </a:lnTo>
                <a:lnTo>
                  <a:pt x="2649397" y="96926"/>
                </a:lnTo>
                <a:lnTo>
                  <a:pt x="2651188" y="98577"/>
                </a:lnTo>
                <a:lnTo>
                  <a:pt x="2651188" y="102006"/>
                </a:lnTo>
                <a:lnTo>
                  <a:pt x="2663672" y="102006"/>
                </a:lnTo>
                <a:lnTo>
                  <a:pt x="2663672" y="98577"/>
                </a:lnTo>
                <a:lnTo>
                  <a:pt x="2665463" y="96926"/>
                </a:lnTo>
                <a:lnTo>
                  <a:pt x="2670810" y="96926"/>
                </a:lnTo>
                <a:lnTo>
                  <a:pt x="2672600" y="98577"/>
                </a:lnTo>
                <a:lnTo>
                  <a:pt x="2676156" y="98577"/>
                </a:lnTo>
                <a:lnTo>
                  <a:pt x="2677947" y="100355"/>
                </a:lnTo>
                <a:lnTo>
                  <a:pt x="2677947" y="103784"/>
                </a:lnTo>
                <a:lnTo>
                  <a:pt x="2683294" y="103784"/>
                </a:lnTo>
                <a:lnTo>
                  <a:pt x="2683294" y="98577"/>
                </a:lnTo>
                <a:lnTo>
                  <a:pt x="2690431" y="98577"/>
                </a:lnTo>
                <a:lnTo>
                  <a:pt x="2692222" y="96926"/>
                </a:lnTo>
                <a:lnTo>
                  <a:pt x="2692222" y="95275"/>
                </a:lnTo>
                <a:lnTo>
                  <a:pt x="2692222" y="93497"/>
                </a:lnTo>
                <a:lnTo>
                  <a:pt x="2697569" y="93497"/>
                </a:lnTo>
                <a:lnTo>
                  <a:pt x="2697569" y="96926"/>
                </a:lnTo>
                <a:lnTo>
                  <a:pt x="2704706" y="96926"/>
                </a:lnTo>
                <a:lnTo>
                  <a:pt x="2704706" y="100355"/>
                </a:lnTo>
                <a:lnTo>
                  <a:pt x="2718981" y="100355"/>
                </a:lnTo>
                <a:lnTo>
                  <a:pt x="2718981" y="96926"/>
                </a:lnTo>
                <a:lnTo>
                  <a:pt x="2726118" y="96926"/>
                </a:lnTo>
                <a:lnTo>
                  <a:pt x="2726118" y="100355"/>
                </a:lnTo>
                <a:lnTo>
                  <a:pt x="2735046" y="100355"/>
                </a:lnTo>
                <a:lnTo>
                  <a:pt x="2735046" y="105435"/>
                </a:lnTo>
                <a:lnTo>
                  <a:pt x="2749308" y="105435"/>
                </a:lnTo>
                <a:lnTo>
                  <a:pt x="2751099" y="103784"/>
                </a:lnTo>
                <a:lnTo>
                  <a:pt x="2751099" y="100355"/>
                </a:lnTo>
                <a:lnTo>
                  <a:pt x="2770721" y="100355"/>
                </a:lnTo>
                <a:lnTo>
                  <a:pt x="2772511" y="102006"/>
                </a:lnTo>
                <a:lnTo>
                  <a:pt x="2774289" y="102006"/>
                </a:lnTo>
                <a:lnTo>
                  <a:pt x="2774289" y="103784"/>
                </a:lnTo>
                <a:lnTo>
                  <a:pt x="2776080" y="103784"/>
                </a:lnTo>
                <a:lnTo>
                  <a:pt x="2776080" y="102006"/>
                </a:lnTo>
                <a:lnTo>
                  <a:pt x="2772511" y="98577"/>
                </a:lnTo>
                <a:lnTo>
                  <a:pt x="2772511" y="95275"/>
                </a:lnTo>
                <a:lnTo>
                  <a:pt x="2767152" y="95275"/>
                </a:lnTo>
                <a:lnTo>
                  <a:pt x="2767152" y="93497"/>
                </a:lnTo>
                <a:lnTo>
                  <a:pt x="2767152" y="91846"/>
                </a:lnTo>
                <a:lnTo>
                  <a:pt x="2768943" y="90068"/>
                </a:lnTo>
                <a:lnTo>
                  <a:pt x="2772511" y="90068"/>
                </a:lnTo>
                <a:lnTo>
                  <a:pt x="2772511" y="95275"/>
                </a:lnTo>
                <a:lnTo>
                  <a:pt x="2779649" y="95275"/>
                </a:lnTo>
                <a:lnTo>
                  <a:pt x="2779649" y="98577"/>
                </a:lnTo>
                <a:lnTo>
                  <a:pt x="2783217" y="98577"/>
                </a:lnTo>
                <a:lnTo>
                  <a:pt x="2783217" y="102006"/>
                </a:lnTo>
                <a:lnTo>
                  <a:pt x="2790355" y="102006"/>
                </a:lnTo>
                <a:lnTo>
                  <a:pt x="2790355" y="93497"/>
                </a:lnTo>
                <a:lnTo>
                  <a:pt x="2799270" y="93497"/>
                </a:lnTo>
                <a:lnTo>
                  <a:pt x="2801061" y="95275"/>
                </a:lnTo>
                <a:lnTo>
                  <a:pt x="2801061" y="98577"/>
                </a:lnTo>
                <a:lnTo>
                  <a:pt x="2809976" y="98577"/>
                </a:lnTo>
                <a:lnTo>
                  <a:pt x="2809976" y="93497"/>
                </a:lnTo>
                <a:lnTo>
                  <a:pt x="2818892" y="93497"/>
                </a:lnTo>
                <a:lnTo>
                  <a:pt x="2818892" y="90068"/>
                </a:lnTo>
                <a:lnTo>
                  <a:pt x="2818892" y="84988"/>
                </a:lnTo>
                <a:lnTo>
                  <a:pt x="2815323" y="84988"/>
                </a:lnTo>
                <a:lnTo>
                  <a:pt x="2815323" y="83337"/>
                </a:lnTo>
                <a:lnTo>
                  <a:pt x="2813583" y="83337"/>
                </a:lnTo>
                <a:lnTo>
                  <a:pt x="2813583" y="78257"/>
                </a:lnTo>
                <a:lnTo>
                  <a:pt x="2817152" y="78257"/>
                </a:lnTo>
                <a:lnTo>
                  <a:pt x="2817152" y="81559"/>
                </a:lnTo>
                <a:lnTo>
                  <a:pt x="2824251" y="81559"/>
                </a:lnTo>
                <a:lnTo>
                  <a:pt x="2824251" y="78257"/>
                </a:lnTo>
                <a:lnTo>
                  <a:pt x="2824251" y="76479"/>
                </a:lnTo>
                <a:lnTo>
                  <a:pt x="2824251" y="73050"/>
                </a:lnTo>
                <a:lnTo>
                  <a:pt x="2829598" y="73050"/>
                </a:lnTo>
                <a:lnTo>
                  <a:pt x="2829598" y="81559"/>
                </a:lnTo>
                <a:lnTo>
                  <a:pt x="2826029" y="81559"/>
                </a:lnTo>
                <a:lnTo>
                  <a:pt x="2824251" y="83337"/>
                </a:lnTo>
                <a:lnTo>
                  <a:pt x="2824251" y="88417"/>
                </a:lnTo>
                <a:lnTo>
                  <a:pt x="2826029" y="90068"/>
                </a:lnTo>
                <a:lnTo>
                  <a:pt x="2827820" y="90068"/>
                </a:lnTo>
                <a:lnTo>
                  <a:pt x="2827820" y="93497"/>
                </a:lnTo>
                <a:lnTo>
                  <a:pt x="2833166" y="93497"/>
                </a:lnTo>
                <a:lnTo>
                  <a:pt x="2833166" y="95275"/>
                </a:lnTo>
                <a:lnTo>
                  <a:pt x="2840304" y="95275"/>
                </a:lnTo>
                <a:lnTo>
                  <a:pt x="2840304" y="86766"/>
                </a:lnTo>
                <a:lnTo>
                  <a:pt x="2836735" y="86766"/>
                </a:lnTo>
                <a:lnTo>
                  <a:pt x="2836735" y="81559"/>
                </a:lnTo>
                <a:lnTo>
                  <a:pt x="2842095" y="81559"/>
                </a:lnTo>
                <a:lnTo>
                  <a:pt x="2842095" y="86766"/>
                </a:lnTo>
                <a:lnTo>
                  <a:pt x="2847441" y="86766"/>
                </a:lnTo>
                <a:lnTo>
                  <a:pt x="2847441" y="93497"/>
                </a:lnTo>
                <a:lnTo>
                  <a:pt x="2851010" y="93497"/>
                </a:lnTo>
                <a:lnTo>
                  <a:pt x="2851010" y="91846"/>
                </a:lnTo>
                <a:lnTo>
                  <a:pt x="2852801" y="90068"/>
                </a:lnTo>
                <a:lnTo>
                  <a:pt x="2856369" y="90068"/>
                </a:lnTo>
                <a:lnTo>
                  <a:pt x="2858147" y="88417"/>
                </a:lnTo>
                <a:lnTo>
                  <a:pt x="2859938" y="88417"/>
                </a:lnTo>
                <a:lnTo>
                  <a:pt x="2859938" y="86766"/>
                </a:lnTo>
                <a:lnTo>
                  <a:pt x="2863507" y="86766"/>
                </a:lnTo>
                <a:lnTo>
                  <a:pt x="2863507" y="91846"/>
                </a:lnTo>
                <a:lnTo>
                  <a:pt x="2865285" y="93497"/>
                </a:lnTo>
                <a:lnTo>
                  <a:pt x="2865285" y="98577"/>
                </a:lnTo>
                <a:lnTo>
                  <a:pt x="2870644" y="98577"/>
                </a:lnTo>
                <a:lnTo>
                  <a:pt x="2870644" y="96926"/>
                </a:lnTo>
                <a:lnTo>
                  <a:pt x="2872422" y="95275"/>
                </a:lnTo>
                <a:lnTo>
                  <a:pt x="2877782" y="95275"/>
                </a:lnTo>
                <a:lnTo>
                  <a:pt x="2881350" y="98577"/>
                </a:lnTo>
                <a:lnTo>
                  <a:pt x="2881350" y="102006"/>
                </a:lnTo>
                <a:lnTo>
                  <a:pt x="2884919" y="102006"/>
                </a:lnTo>
                <a:lnTo>
                  <a:pt x="2884919" y="95275"/>
                </a:lnTo>
                <a:lnTo>
                  <a:pt x="2884919" y="86766"/>
                </a:lnTo>
                <a:lnTo>
                  <a:pt x="2888488" y="86766"/>
                </a:lnTo>
                <a:lnTo>
                  <a:pt x="2888488" y="91846"/>
                </a:lnTo>
                <a:lnTo>
                  <a:pt x="2893834" y="91846"/>
                </a:lnTo>
                <a:lnTo>
                  <a:pt x="2893834" y="84988"/>
                </a:lnTo>
                <a:lnTo>
                  <a:pt x="2895625" y="84988"/>
                </a:lnTo>
                <a:lnTo>
                  <a:pt x="2895625" y="93497"/>
                </a:lnTo>
                <a:lnTo>
                  <a:pt x="2897403" y="93497"/>
                </a:lnTo>
                <a:lnTo>
                  <a:pt x="2899181" y="95275"/>
                </a:lnTo>
                <a:lnTo>
                  <a:pt x="2899181" y="96926"/>
                </a:lnTo>
                <a:lnTo>
                  <a:pt x="2902750" y="96926"/>
                </a:lnTo>
                <a:lnTo>
                  <a:pt x="2902750" y="100355"/>
                </a:lnTo>
                <a:lnTo>
                  <a:pt x="2908109" y="100355"/>
                </a:lnTo>
                <a:lnTo>
                  <a:pt x="2908109" y="103784"/>
                </a:lnTo>
                <a:lnTo>
                  <a:pt x="2909887" y="103784"/>
                </a:lnTo>
                <a:lnTo>
                  <a:pt x="2909887" y="91846"/>
                </a:lnTo>
                <a:lnTo>
                  <a:pt x="2913456" y="91846"/>
                </a:lnTo>
                <a:lnTo>
                  <a:pt x="2913456" y="95275"/>
                </a:lnTo>
                <a:lnTo>
                  <a:pt x="2929521" y="95275"/>
                </a:lnTo>
                <a:lnTo>
                  <a:pt x="2931299" y="93497"/>
                </a:lnTo>
                <a:lnTo>
                  <a:pt x="2931299" y="91846"/>
                </a:lnTo>
                <a:lnTo>
                  <a:pt x="2931299" y="90068"/>
                </a:lnTo>
                <a:lnTo>
                  <a:pt x="2934868" y="90068"/>
                </a:lnTo>
                <a:lnTo>
                  <a:pt x="2934868" y="88417"/>
                </a:lnTo>
                <a:lnTo>
                  <a:pt x="2936659" y="84988"/>
                </a:lnTo>
                <a:lnTo>
                  <a:pt x="2936659" y="83337"/>
                </a:lnTo>
                <a:lnTo>
                  <a:pt x="2936659" y="81559"/>
                </a:lnTo>
                <a:lnTo>
                  <a:pt x="2940227" y="81559"/>
                </a:lnTo>
                <a:lnTo>
                  <a:pt x="2940227" y="90068"/>
                </a:lnTo>
                <a:lnTo>
                  <a:pt x="2943796" y="90068"/>
                </a:lnTo>
                <a:lnTo>
                  <a:pt x="2945574" y="88417"/>
                </a:lnTo>
                <a:lnTo>
                  <a:pt x="2945574" y="84988"/>
                </a:lnTo>
                <a:lnTo>
                  <a:pt x="2949143" y="84988"/>
                </a:lnTo>
                <a:lnTo>
                  <a:pt x="2949143" y="95275"/>
                </a:lnTo>
                <a:lnTo>
                  <a:pt x="2952712" y="95275"/>
                </a:lnTo>
                <a:lnTo>
                  <a:pt x="2952712" y="91846"/>
                </a:lnTo>
                <a:lnTo>
                  <a:pt x="2958071" y="91846"/>
                </a:lnTo>
                <a:lnTo>
                  <a:pt x="2958071" y="88417"/>
                </a:lnTo>
                <a:lnTo>
                  <a:pt x="2956280" y="86766"/>
                </a:lnTo>
                <a:lnTo>
                  <a:pt x="2956280" y="84988"/>
                </a:lnTo>
                <a:lnTo>
                  <a:pt x="2952712" y="84988"/>
                </a:lnTo>
                <a:lnTo>
                  <a:pt x="2952712" y="81559"/>
                </a:lnTo>
                <a:lnTo>
                  <a:pt x="2952712" y="79908"/>
                </a:lnTo>
                <a:lnTo>
                  <a:pt x="2958071" y="79908"/>
                </a:lnTo>
                <a:lnTo>
                  <a:pt x="2958071" y="86766"/>
                </a:lnTo>
                <a:lnTo>
                  <a:pt x="2959849" y="88417"/>
                </a:lnTo>
                <a:lnTo>
                  <a:pt x="2961640" y="88417"/>
                </a:lnTo>
                <a:lnTo>
                  <a:pt x="2963418" y="90068"/>
                </a:lnTo>
                <a:lnTo>
                  <a:pt x="2963418" y="93497"/>
                </a:lnTo>
                <a:lnTo>
                  <a:pt x="2970555" y="93497"/>
                </a:lnTo>
                <a:lnTo>
                  <a:pt x="2972333" y="91846"/>
                </a:lnTo>
                <a:lnTo>
                  <a:pt x="2972333" y="88417"/>
                </a:lnTo>
                <a:lnTo>
                  <a:pt x="2968764" y="88417"/>
                </a:lnTo>
                <a:lnTo>
                  <a:pt x="2968764" y="84988"/>
                </a:lnTo>
                <a:lnTo>
                  <a:pt x="2972333" y="84988"/>
                </a:lnTo>
                <a:lnTo>
                  <a:pt x="2972333" y="88417"/>
                </a:lnTo>
                <a:lnTo>
                  <a:pt x="2981261" y="88417"/>
                </a:lnTo>
                <a:lnTo>
                  <a:pt x="2981261" y="91846"/>
                </a:lnTo>
                <a:lnTo>
                  <a:pt x="2983039" y="90068"/>
                </a:lnTo>
                <a:lnTo>
                  <a:pt x="2983039" y="86766"/>
                </a:lnTo>
                <a:lnTo>
                  <a:pt x="2991967" y="86766"/>
                </a:lnTo>
                <a:lnTo>
                  <a:pt x="2991967" y="95275"/>
                </a:lnTo>
                <a:lnTo>
                  <a:pt x="3000883" y="95275"/>
                </a:lnTo>
                <a:lnTo>
                  <a:pt x="3000883" y="93497"/>
                </a:lnTo>
                <a:lnTo>
                  <a:pt x="3004451" y="93497"/>
                </a:lnTo>
                <a:lnTo>
                  <a:pt x="3004451" y="96926"/>
                </a:lnTo>
                <a:lnTo>
                  <a:pt x="3008020" y="96926"/>
                </a:lnTo>
                <a:lnTo>
                  <a:pt x="3008020" y="95275"/>
                </a:lnTo>
                <a:lnTo>
                  <a:pt x="3009811" y="95275"/>
                </a:lnTo>
                <a:lnTo>
                  <a:pt x="3009811" y="93497"/>
                </a:lnTo>
                <a:lnTo>
                  <a:pt x="3009811" y="91846"/>
                </a:lnTo>
                <a:lnTo>
                  <a:pt x="3013379" y="91846"/>
                </a:lnTo>
                <a:lnTo>
                  <a:pt x="3013379" y="96926"/>
                </a:lnTo>
                <a:lnTo>
                  <a:pt x="3016948" y="96926"/>
                </a:lnTo>
                <a:lnTo>
                  <a:pt x="3016948" y="91846"/>
                </a:lnTo>
                <a:lnTo>
                  <a:pt x="3016948" y="86766"/>
                </a:lnTo>
                <a:lnTo>
                  <a:pt x="3025864" y="86766"/>
                </a:lnTo>
                <a:lnTo>
                  <a:pt x="3025864" y="95275"/>
                </a:lnTo>
                <a:lnTo>
                  <a:pt x="3027654" y="95275"/>
                </a:lnTo>
                <a:lnTo>
                  <a:pt x="3029432" y="93497"/>
                </a:lnTo>
                <a:lnTo>
                  <a:pt x="3029432" y="90068"/>
                </a:lnTo>
                <a:lnTo>
                  <a:pt x="3047276" y="90068"/>
                </a:lnTo>
                <a:lnTo>
                  <a:pt x="3047276" y="86766"/>
                </a:lnTo>
                <a:lnTo>
                  <a:pt x="3047276" y="84988"/>
                </a:lnTo>
                <a:lnTo>
                  <a:pt x="3056191" y="84988"/>
                </a:lnTo>
                <a:lnTo>
                  <a:pt x="3056191" y="83337"/>
                </a:lnTo>
                <a:lnTo>
                  <a:pt x="3056191" y="81559"/>
                </a:lnTo>
                <a:lnTo>
                  <a:pt x="3059760" y="81559"/>
                </a:lnTo>
                <a:lnTo>
                  <a:pt x="3059760" y="93497"/>
                </a:lnTo>
                <a:lnTo>
                  <a:pt x="3061551" y="93497"/>
                </a:lnTo>
                <a:lnTo>
                  <a:pt x="3063329" y="91846"/>
                </a:lnTo>
                <a:lnTo>
                  <a:pt x="3063329" y="90068"/>
                </a:lnTo>
                <a:lnTo>
                  <a:pt x="3070466" y="90068"/>
                </a:lnTo>
                <a:lnTo>
                  <a:pt x="3070466" y="84988"/>
                </a:lnTo>
                <a:lnTo>
                  <a:pt x="3079394" y="84988"/>
                </a:lnTo>
                <a:lnTo>
                  <a:pt x="3079394" y="90068"/>
                </a:lnTo>
                <a:lnTo>
                  <a:pt x="3082963" y="90068"/>
                </a:lnTo>
                <a:lnTo>
                  <a:pt x="3082963" y="93497"/>
                </a:lnTo>
                <a:lnTo>
                  <a:pt x="3088309" y="93497"/>
                </a:lnTo>
                <a:lnTo>
                  <a:pt x="3088309" y="96926"/>
                </a:lnTo>
                <a:lnTo>
                  <a:pt x="3091878" y="96926"/>
                </a:lnTo>
                <a:lnTo>
                  <a:pt x="3091878" y="84988"/>
                </a:lnTo>
                <a:lnTo>
                  <a:pt x="3091878" y="83337"/>
                </a:lnTo>
                <a:lnTo>
                  <a:pt x="3091878" y="81559"/>
                </a:lnTo>
                <a:lnTo>
                  <a:pt x="3093669" y="81559"/>
                </a:lnTo>
                <a:lnTo>
                  <a:pt x="3095447" y="79908"/>
                </a:lnTo>
                <a:lnTo>
                  <a:pt x="3095447" y="71399"/>
                </a:lnTo>
                <a:lnTo>
                  <a:pt x="3093669" y="71399"/>
                </a:lnTo>
                <a:lnTo>
                  <a:pt x="3093669" y="69748"/>
                </a:lnTo>
                <a:lnTo>
                  <a:pt x="3093669" y="67970"/>
                </a:lnTo>
                <a:lnTo>
                  <a:pt x="3099016" y="67970"/>
                </a:lnTo>
                <a:lnTo>
                  <a:pt x="3102584" y="71399"/>
                </a:lnTo>
                <a:lnTo>
                  <a:pt x="3107944" y="71399"/>
                </a:lnTo>
                <a:lnTo>
                  <a:pt x="3107944" y="74828"/>
                </a:lnTo>
                <a:lnTo>
                  <a:pt x="3104375" y="74828"/>
                </a:lnTo>
                <a:lnTo>
                  <a:pt x="3104375" y="84988"/>
                </a:lnTo>
                <a:lnTo>
                  <a:pt x="3100806" y="84988"/>
                </a:lnTo>
                <a:lnTo>
                  <a:pt x="3100806" y="88417"/>
                </a:lnTo>
                <a:lnTo>
                  <a:pt x="3109722" y="88417"/>
                </a:lnTo>
                <a:lnTo>
                  <a:pt x="3109722" y="83337"/>
                </a:lnTo>
                <a:lnTo>
                  <a:pt x="3113290" y="83337"/>
                </a:lnTo>
                <a:lnTo>
                  <a:pt x="3113290" y="86766"/>
                </a:lnTo>
                <a:lnTo>
                  <a:pt x="3111500" y="88417"/>
                </a:lnTo>
                <a:lnTo>
                  <a:pt x="3109722" y="88417"/>
                </a:lnTo>
                <a:lnTo>
                  <a:pt x="3109722" y="93497"/>
                </a:lnTo>
                <a:lnTo>
                  <a:pt x="3113290" y="93497"/>
                </a:lnTo>
                <a:lnTo>
                  <a:pt x="3113290" y="98577"/>
                </a:lnTo>
                <a:lnTo>
                  <a:pt x="3115068" y="98577"/>
                </a:lnTo>
                <a:lnTo>
                  <a:pt x="3116859" y="96926"/>
                </a:lnTo>
                <a:lnTo>
                  <a:pt x="3116859" y="93497"/>
                </a:lnTo>
                <a:lnTo>
                  <a:pt x="3122206" y="93497"/>
                </a:lnTo>
                <a:lnTo>
                  <a:pt x="3122206" y="96926"/>
                </a:lnTo>
                <a:lnTo>
                  <a:pt x="3129343" y="96926"/>
                </a:lnTo>
                <a:lnTo>
                  <a:pt x="3129343" y="91846"/>
                </a:lnTo>
                <a:lnTo>
                  <a:pt x="3132912" y="91846"/>
                </a:lnTo>
                <a:lnTo>
                  <a:pt x="3132912" y="88417"/>
                </a:lnTo>
                <a:lnTo>
                  <a:pt x="3136481" y="88417"/>
                </a:lnTo>
                <a:lnTo>
                  <a:pt x="3136481" y="96926"/>
                </a:lnTo>
                <a:lnTo>
                  <a:pt x="3140049" y="96926"/>
                </a:lnTo>
                <a:lnTo>
                  <a:pt x="3140049" y="86766"/>
                </a:lnTo>
                <a:lnTo>
                  <a:pt x="3143618" y="86766"/>
                </a:lnTo>
                <a:lnTo>
                  <a:pt x="3143618" y="90068"/>
                </a:lnTo>
                <a:lnTo>
                  <a:pt x="3145409" y="91846"/>
                </a:lnTo>
                <a:lnTo>
                  <a:pt x="3148977" y="91846"/>
                </a:lnTo>
                <a:lnTo>
                  <a:pt x="3148977" y="90068"/>
                </a:lnTo>
                <a:lnTo>
                  <a:pt x="3152546" y="90068"/>
                </a:lnTo>
                <a:lnTo>
                  <a:pt x="3152546" y="83337"/>
                </a:lnTo>
                <a:lnTo>
                  <a:pt x="3152546" y="81559"/>
                </a:lnTo>
                <a:lnTo>
                  <a:pt x="3154324" y="81559"/>
                </a:lnTo>
                <a:lnTo>
                  <a:pt x="3157893" y="84988"/>
                </a:lnTo>
                <a:lnTo>
                  <a:pt x="3157893" y="91846"/>
                </a:lnTo>
                <a:lnTo>
                  <a:pt x="3159683" y="91846"/>
                </a:lnTo>
                <a:lnTo>
                  <a:pt x="3159683" y="86766"/>
                </a:lnTo>
                <a:lnTo>
                  <a:pt x="3165030" y="86766"/>
                </a:lnTo>
                <a:lnTo>
                  <a:pt x="3165030" y="91846"/>
                </a:lnTo>
                <a:lnTo>
                  <a:pt x="3166821" y="91846"/>
                </a:lnTo>
                <a:lnTo>
                  <a:pt x="3168599" y="90068"/>
                </a:lnTo>
                <a:lnTo>
                  <a:pt x="3168599" y="86766"/>
                </a:lnTo>
                <a:lnTo>
                  <a:pt x="3184664" y="86766"/>
                </a:lnTo>
                <a:lnTo>
                  <a:pt x="3184664" y="91846"/>
                </a:lnTo>
                <a:lnTo>
                  <a:pt x="3190011" y="91846"/>
                </a:lnTo>
                <a:lnTo>
                  <a:pt x="3190011" y="93497"/>
                </a:lnTo>
                <a:lnTo>
                  <a:pt x="3195370" y="93497"/>
                </a:lnTo>
                <a:lnTo>
                  <a:pt x="3195370" y="86766"/>
                </a:lnTo>
                <a:lnTo>
                  <a:pt x="3195370" y="84988"/>
                </a:lnTo>
                <a:lnTo>
                  <a:pt x="3196564" y="81559"/>
                </a:lnTo>
                <a:lnTo>
                  <a:pt x="3197148" y="79908"/>
                </a:lnTo>
                <a:lnTo>
                  <a:pt x="3204286" y="79908"/>
                </a:lnTo>
                <a:lnTo>
                  <a:pt x="3204286" y="88417"/>
                </a:lnTo>
                <a:lnTo>
                  <a:pt x="3200717" y="88417"/>
                </a:lnTo>
                <a:lnTo>
                  <a:pt x="3200717" y="91846"/>
                </a:lnTo>
                <a:lnTo>
                  <a:pt x="3213201" y="91846"/>
                </a:lnTo>
                <a:lnTo>
                  <a:pt x="3213201" y="90068"/>
                </a:lnTo>
                <a:lnTo>
                  <a:pt x="3231045" y="90068"/>
                </a:lnTo>
                <a:lnTo>
                  <a:pt x="3231045" y="84988"/>
                </a:lnTo>
                <a:lnTo>
                  <a:pt x="3252457" y="84988"/>
                </a:lnTo>
                <a:lnTo>
                  <a:pt x="3252457" y="86766"/>
                </a:lnTo>
                <a:lnTo>
                  <a:pt x="3254235" y="88417"/>
                </a:lnTo>
                <a:lnTo>
                  <a:pt x="3257804" y="88417"/>
                </a:lnTo>
                <a:lnTo>
                  <a:pt x="3257804" y="90068"/>
                </a:lnTo>
                <a:lnTo>
                  <a:pt x="3263163" y="90068"/>
                </a:lnTo>
                <a:lnTo>
                  <a:pt x="3263163" y="86766"/>
                </a:lnTo>
                <a:lnTo>
                  <a:pt x="3268510" y="86766"/>
                </a:lnTo>
                <a:lnTo>
                  <a:pt x="3268510" y="84988"/>
                </a:lnTo>
                <a:lnTo>
                  <a:pt x="3268510" y="83337"/>
                </a:lnTo>
                <a:lnTo>
                  <a:pt x="3272078" y="83337"/>
                </a:lnTo>
                <a:lnTo>
                  <a:pt x="3273869" y="81559"/>
                </a:lnTo>
                <a:lnTo>
                  <a:pt x="3273869" y="79908"/>
                </a:lnTo>
                <a:lnTo>
                  <a:pt x="3277438" y="79908"/>
                </a:lnTo>
                <a:lnTo>
                  <a:pt x="3277438" y="83337"/>
                </a:lnTo>
                <a:lnTo>
                  <a:pt x="3286353" y="83337"/>
                </a:lnTo>
                <a:lnTo>
                  <a:pt x="3286353" y="81559"/>
                </a:lnTo>
                <a:lnTo>
                  <a:pt x="3288144" y="79908"/>
                </a:lnTo>
                <a:lnTo>
                  <a:pt x="3291713" y="79908"/>
                </a:lnTo>
                <a:lnTo>
                  <a:pt x="3291713" y="83337"/>
                </a:lnTo>
                <a:lnTo>
                  <a:pt x="3316681" y="83337"/>
                </a:lnTo>
                <a:lnTo>
                  <a:pt x="3316681" y="86766"/>
                </a:lnTo>
                <a:lnTo>
                  <a:pt x="3322040" y="86766"/>
                </a:lnTo>
                <a:lnTo>
                  <a:pt x="3322040" y="79908"/>
                </a:lnTo>
                <a:lnTo>
                  <a:pt x="3322040" y="73050"/>
                </a:lnTo>
                <a:lnTo>
                  <a:pt x="3323818" y="71399"/>
                </a:lnTo>
                <a:lnTo>
                  <a:pt x="3327387" y="71399"/>
                </a:lnTo>
                <a:lnTo>
                  <a:pt x="3327387" y="73050"/>
                </a:lnTo>
                <a:lnTo>
                  <a:pt x="3330956" y="73050"/>
                </a:lnTo>
                <a:lnTo>
                  <a:pt x="3330956" y="76479"/>
                </a:lnTo>
                <a:lnTo>
                  <a:pt x="3336315" y="76479"/>
                </a:lnTo>
                <a:lnTo>
                  <a:pt x="3336315" y="78257"/>
                </a:lnTo>
                <a:lnTo>
                  <a:pt x="3338093" y="78257"/>
                </a:lnTo>
                <a:lnTo>
                  <a:pt x="3339884" y="76479"/>
                </a:lnTo>
                <a:lnTo>
                  <a:pt x="3339884" y="67970"/>
                </a:lnTo>
                <a:lnTo>
                  <a:pt x="3339884" y="66319"/>
                </a:lnTo>
                <a:lnTo>
                  <a:pt x="3341662" y="66319"/>
                </a:lnTo>
                <a:lnTo>
                  <a:pt x="3341662" y="78257"/>
                </a:lnTo>
                <a:lnTo>
                  <a:pt x="3350590" y="78257"/>
                </a:lnTo>
                <a:lnTo>
                  <a:pt x="3350590" y="79908"/>
                </a:lnTo>
                <a:lnTo>
                  <a:pt x="3354159" y="79908"/>
                </a:lnTo>
                <a:lnTo>
                  <a:pt x="3354159" y="67970"/>
                </a:lnTo>
                <a:lnTo>
                  <a:pt x="3366643" y="67970"/>
                </a:lnTo>
                <a:lnTo>
                  <a:pt x="3368433" y="69748"/>
                </a:lnTo>
                <a:lnTo>
                  <a:pt x="3368433" y="73050"/>
                </a:lnTo>
                <a:lnTo>
                  <a:pt x="3377349" y="73050"/>
                </a:lnTo>
                <a:lnTo>
                  <a:pt x="3377349" y="78257"/>
                </a:lnTo>
                <a:lnTo>
                  <a:pt x="3380917" y="78257"/>
                </a:lnTo>
                <a:lnTo>
                  <a:pt x="3380917" y="83337"/>
                </a:lnTo>
                <a:lnTo>
                  <a:pt x="3384486" y="83337"/>
                </a:lnTo>
                <a:lnTo>
                  <a:pt x="3384486" y="88417"/>
                </a:lnTo>
                <a:lnTo>
                  <a:pt x="3388055" y="88417"/>
                </a:lnTo>
                <a:lnTo>
                  <a:pt x="3388055" y="86766"/>
                </a:lnTo>
                <a:lnTo>
                  <a:pt x="3389846" y="86766"/>
                </a:lnTo>
                <a:lnTo>
                  <a:pt x="3391624" y="84988"/>
                </a:lnTo>
                <a:lnTo>
                  <a:pt x="3396983" y="84988"/>
                </a:lnTo>
                <a:lnTo>
                  <a:pt x="3396983" y="79908"/>
                </a:lnTo>
                <a:lnTo>
                  <a:pt x="3402330" y="79908"/>
                </a:lnTo>
                <a:lnTo>
                  <a:pt x="3402330" y="73050"/>
                </a:lnTo>
                <a:lnTo>
                  <a:pt x="3405898" y="73050"/>
                </a:lnTo>
                <a:lnTo>
                  <a:pt x="3405898" y="81559"/>
                </a:lnTo>
                <a:lnTo>
                  <a:pt x="3414814" y="81559"/>
                </a:lnTo>
                <a:lnTo>
                  <a:pt x="3414814" y="79908"/>
                </a:lnTo>
                <a:lnTo>
                  <a:pt x="3416604" y="78257"/>
                </a:lnTo>
                <a:lnTo>
                  <a:pt x="3423742" y="78257"/>
                </a:lnTo>
                <a:lnTo>
                  <a:pt x="3425520" y="74828"/>
                </a:lnTo>
                <a:lnTo>
                  <a:pt x="3432657" y="74828"/>
                </a:lnTo>
                <a:lnTo>
                  <a:pt x="3432657" y="78257"/>
                </a:lnTo>
                <a:lnTo>
                  <a:pt x="3423742" y="78257"/>
                </a:lnTo>
                <a:lnTo>
                  <a:pt x="3423742" y="81559"/>
                </a:lnTo>
                <a:lnTo>
                  <a:pt x="3432657" y="81559"/>
                </a:lnTo>
                <a:lnTo>
                  <a:pt x="3432657" y="84988"/>
                </a:lnTo>
                <a:lnTo>
                  <a:pt x="3434448" y="86766"/>
                </a:lnTo>
                <a:lnTo>
                  <a:pt x="3436226" y="86766"/>
                </a:lnTo>
                <a:lnTo>
                  <a:pt x="3436226" y="78257"/>
                </a:lnTo>
                <a:lnTo>
                  <a:pt x="3439795" y="78257"/>
                </a:lnTo>
                <a:lnTo>
                  <a:pt x="3439795" y="74828"/>
                </a:lnTo>
                <a:lnTo>
                  <a:pt x="3439795" y="69748"/>
                </a:lnTo>
                <a:lnTo>
                  <a:pt x="3443363" y="69748"/>
                </a:lnTo>
                <a:lnTo>
                  <a:pt x="3443363" y="78257"/>
                </a:lnTo>
                <a:lnTo>
                  <a:pt x="3446932" y="78257"/>
                </a:lnTo>
                <a:lnTo>
                  <a:pt x="3446932" y="81559"/>
                </a:lnTo>
                <a:lnTo>
                  <a:pt x="3462998" y="81559"/>
                </a:lnTo>
                <a:lnTo>
                  <a:pt x="3462998" y="84988"/>
                </a:lnTo>
                <a:lnTo>
                  <a:pt x="3466566" y="84988"/>
                </a:lnTo>
                <a:lnTo>
                  <a:pt x="3466566" y="81559"/>
                </a:lnTo>
                <a:lnTo>
                  <a:pt x="3470135" y="81559"/>
                </a:lnTo>
                <a:lnTo>
                  <a:pt x="3470135" y="84988"/>
                </a:lnTo>
                <a:lnTo>
                  <a:pt x="3471913" y="84988"/>
                </a:lnTo>
                <a:lnTo>
                  <a:pt x="3471913" y="79908"/>
                </a:lnTo>
                <a:lnTo>
                  <a:pt x="3473691" y="79908"/>
                </a:lnTo>
                <a:lnTo>
                  <a:pt x="3473691" y="78257"/>
                </a:lnTo>
                <a:lnTo>
                  <a:pt x="3475482" y="78257"/>
                </a:lnTo>
                <a:lnTo>
                  <a:pt x="3475482" y="74828"/>
                </a:lnTo>
                <a:lnTo>
                  <a:pt x="3482619" y="74828"/>
                </a:lnTo>
                <a:lnTo>
                  <a:pt x="3482619" y="71399"/>
                </a:lnTo>
                <a:lnTo>
                  <a:pt x="3486188" y="71399"/>
                </a:lnTo>
                <a:lnTo>
                  <a:pt x="3486188" y="74828"/>
                </a:lnTo>
                <a:lnTo>
                  <a:pt x="3489756" y="74828"/>
                </a:lnTo>
                <a:lnTo>
                  <a:pt x="3489756" y="79908"/>
                </a:lnTo>
                <a:lnTo>
                  <a:pt x="3493325" y="79908"/>
                </a:lnTo>
                <a:lnTo>
                  <a:pt x="3493325" y="83337"/>
                </a:lnTo>
                <a:lnTo>
                  <a:pt x="3495103" y="83337"/>
                </a:lnTo>
                <a:lnTo>
                  <a:pt x="3496894" y="81559"/>
                </a:lnTo>
                <a:lnTo>
                  <a:pt x="3496894" y="74828"/>
                </a:lnTo>
                <a:lnTo>
                  <a:pt x="3498672" y="74828"/>
                </a:lnTo>
                <a:lnTo>
                  <a:pt x="3498672" y="81559"/>
                </a:lnTo>
                <a:lnTo>
                  <a:pt x="3502241" y="81559"/>
                </a:lnTo>
                <a:lnTo>
                  <a:pt x="3502241" y="76479"/>
                </a:lnTo>
                <a:lnTo>
                  <a:pt x="3504031" y="74828"/>
                </a:lnTo>
                <a:lnTo>
                  <a:pt x="3504031" y="73050"/>
                </a:lnTo>
                <a:lnTo>
                  <a:pt x="3505809" y="71399"/>
                </a:lnTo>
                <a:lnTo>
                  <a:pt x="3512947" y="71399"/>
                </a:lnTo>
                <a:lnTo>
                  <a:pt x="3512947" y="69748"/>
                </a:lnTo>
                <a:lnTo>
                  <a:pt x="3514737" y="67970"/>
                </a:lnTo>
                <a:lnTo>
                  <a:pt x="3518306" y="67970"/>
                </a:lnTo>
                <a:lnTo>
                  <a:pt x="3518306" y="71399"/>
                </a:lnTo>
                <a:lnTo>
                  <a:pt x="3521875" y="71399"/>
                </a:lnTo>
                <a:lnTo>
                  <a:pt x="3521875" y="74828"/>
                </a:lnTo>
                <a:lnTo>
                  <a:pt x="3523653" y="76479"/>
                </a:lnTo>
                <a:lnTo>
                  <a:pt x="3525443" y="74828"/>
                </a:lnTo>
                <a:lnTo>
                  <a:pt x="3525443" y="66319"/>
                </a:lnTo>
                <a:lnTo>
                  <a:pt x="3529012" y="66319"/>
                </a:lnTo>
                <a:lnTo>
                  <a:pt x="3529012" y="71399"/>
                </a:lnTo>
                <a:lnTo>
                  <a:pt x="3537928" y="71399"/>
                </a:lnTo>
                <a:lnTo>
                  <a:pt x="3537928" y="67970"/>
                </a:lnTo>
                <a:lnTo>
                  <a:pt x="3541496" y="67970"/>
                </a:lnTo>
                <a:lnTo>
                  <a:pt x="3541496" y="71399"/>
                </a:lnTo>
                <a:lnTo>
                  <a:pt x="3545065" y="71399"/>
                </a:lnTo>
                <a:lnTo>
                  <a:pt x="3545065" y="69748"/>
                </a:lnTo>
                <a:lnTo>
                  <a:pt x="3546856" y="67970"/>
                </a:lnTo>
                <a:lnTo>
                  <a:pt x="3546856" y="62890"/>
                </a:lnTo>
                <a:lnTo>
                  <a:pt x="3550424" y="62890"/>
                </a:lnTo>
                <a:lnTo>
                  <a:pt x="3550424" y="59461"/>
                </a:lnTo>
                <a:lnTo>
                  <a:pt x="3553993" y="59461"/>
                </a:lnTo>
                <a:lnTo>
                  <a:pt x="3553968" y="62903"/>
                </a:lnTo>
                <a:lnTo>
                  <a:pt x="3552202" y="64541"/>
                </a:lnTo>
                <a:lnTo>
                  <a:pt x="3550424" y="64541"/>
                </a:lnTo>
                <a:lnTo>
                  <a:pt x="3550424" y="71399"/>
                </a:lnTo>
                <a:lnTo>
                  <a:pt x="3559340" y="71399"/>
                </a:lnTo>
                <a:lnTo>
                  <a:pt x="3559340" y="73050"/>
                </a:lnTo>
                <a:lnTo>
                  <a:pt x="3562908" y="73050"/>
                </a:lnTo>
                <a:lnTo>
                  <a:pt x="3562908" y="66319"/>
                </a:lnTo>
                <a:lnTo>
                  <a:pt x="3570046" y="66319"/>
                </a:lnTo>
                <a:lnTo>
                  <a:pt x="3571824" y="64541"/>
                </a:lnTo>
                <a:lnTo>
                  <a:pt x="3573615" y="64541"/>
                </a:lnTo>
                <a:lnTo>
                  <a:pt x="3573615" y="62890"/>
                </a:lnTo>
                <a:lnTo>
                  <a:pt x="3575393" y="62890"/>
                </a:lnTo>
                <a:lnTo>
                  <a:pt x="3575393" y="64541"/>
                </a:lnTo>
                <a:lnTo>
                  <a:pt x="3577183" y="66319"/>
                </a:lnTo>
                <a:lnTo>
                  <a:pt x="3580752" y="66319"/>
                </a:lnTo>
                <a:lnTo>
                  <a:pt x="3580752" y="64541"/>
                </a:lnTo>
                <a:lnTo>
                  <a:pt x="3582530" y="62890"/>
                </a:lnTo>
                <a:lnTo>
                  <a:pt x="3586099" y="62890"/>
                </a:lnTo>
                <a:lnTo>
                  <a:pt x="3586099" y="59461"/>
                </a:lnTo>
                <a:lnTo>
                  <a:pt x="3589667" y="59461"/>
                </a:lnTo>
                <a:lnTo>
                  <a:pt x="3589667" y="50952"/>
                </a:lnTo>
                <a:lnTo>
                  <a:pt x="3591458" y="50952"/>
                </a:lnTo>
                <a:lnTo>
                  <a:pt x="3591458" y="44221"/>
                </a:lnTo>
                <a:lnTo>
                  <a:pt x="3591458" y="42443"/>
                </a:lnTo>
                <a:lnTo>
                  <a:pt x="3596805" y="42443"/>
                </a:lnTo>
                <a:lnTo>
                  <a:pt x="3596805" y="50952"/>
                </a:lnTo>
                <a:lnTo>
                  <a:pt x="3593236" y="50952"/>
                </a:lnTo>
                <a:lnTo>
                  <a:pt x="3593236" y="61239"/>
                </a:lnTo>
                <a:lnTo>
                  <a:pt x="3596805" y="61239"/>
                </a:lnTo>
                <a:lnTo>
                  <a:pt x="3596805" y="59461"/>
                </a:lnTo>
                <a:lnTo>
                  <a:pt x="3598595" y="57810"/>
                </a:lnTo>
                <a:lnTo>
                  <a:pt x="3602164" y="57810"/>
                </a:lnTo>
                <a:lnTo>
                  <a:pt x="3602164" y="54381"/>
                </a:lnTo>
                <a:lnTo>
                  <a:pt x="3603942" y="52730"/>
                </a:lnTo>
                <a:lnTo>
                  <a:pt x="3603942" y="49301"/>
                </a:lnTo>
                <a:lnTo>
                  <a:pt x="3605733" y="49301"/>
                </a:lnTo>
                <a:lnTo>
                  <a:pt x="3605733" y="47523"/>
                </a:lnTo>
                <a:lnTo>
                  <a:pt x="3609302" y="47523"/>
                </a:lnTo>
                <a:lnTo>
                  <a:pt x="3609302" y="49301"/>
                </a:lnTo>
                <a:lnTo>
                  <a:pt x="3612870" y="49301"/>
                </a:lnTo>
                <a:lnTo>
                  <a:pt x="3612832" y="54406"/>
                </a:lnTo>
                <a:lnTo>
                  <a:pt x="3609302" y="57810"/>
                </a:lnTo>
                <a:lnTo>
                  <a:pt x="3605733" y="57810"/>
                </a:lnTo>
                <a:lnTo>
                  <a:pt x="3605733" y="62890"/>
                </a:lnTo>
                <a:lnTo>
                  <a:pt x="3607511" y="62890"/>
                </a:lnTo>
                <a:lnTo>
                  <a:pt x="3607511" y="66319"/>
                </a:lnTo>
                <a:lnTo>
                  <a:pt x="3603942" y="66319"/>
                </a:lnTo>
                <a:lnTo>
                  <a:pt x="3603942" y="69748"/>
                </a:lnTo>
                <a:lnTo>
                  <a:pt x="3612870" y="69748"/>
                </a:lnTo>
                <a:lnTo>
                  <a:pt x="3612870" y="66319"/>
                </a:lnTo>
                <a:lnTo>
                  <a:pt x="3614648" y="64541"/>
                </a:lnTo>
                <a:lnTo>
                  <a:pt x="3616439" y="64541"/>
                </a:lnTo>
                <a:lnTo>
                  <a:pt x="3618192" y="62903"/>
                </a:lnTo>
                <a:lnTo>
                  <a:pt x="3618217" y="59461"/>
                </a:lnTo>
                <a:lnTo>
                  <a:pt x="3623576" y="59461"/>
                </a:lnTo>
                <a:lnTo>
                  <a:pt x="3623589" y="62903"/>
                </a:lnTo>
                <a:lnTo>
                  <a:pt x="3625354" y="64541"/>
                </a:lnTo>
                <a:lnTo>
                  <a:pt x="3646767" y="64541"/>
                </a:lnTo>
                <a:lnTo>
                  <a:pt x="3646767" y="61239"/>
                </a:lnTo>
                <a:lnTo>
                  <a:pt x="3644976" y="61239"/>
                </a:lnTo>
                <a:lnTo>
                  <a:pt x="3643198" y="59461"/>
                </a:lnTo>
                <a:lnTo>
                  <a:pt x="3643198" y="56032"/>
                </a:lnTo>
                <a:lnTo>
                  <a:pt x="3639629" y="56032"/>
                </a:lnTo>
                <a:lnTo>
                  <a:pt x="3639629" y="54381"/>
                </a:lnTo>
                <a:lnTo>
                  <a:pt x="3639629" y="52730"/>
                </a:lnTo>
                <a:lnTo>
                  <a:pt x="3644976" y="52730"/>
                </a:lnTo>
                <a:lnTo>
                  <a:pt x="3644976" y="49301"/>
                </a:lnTo>
                <a:lnTo>
                  <a:pt x="3648545" y="49301"/>
                </a:lnTo>
                <a:lnTo>
                  <a:pt x="3648545" y="52730"/>
                </a:lnTo>
                <a:lnTo>
                  <a:pt x="3644976" y="52730"/>
                </a:lnTo>
                <a:lnTo>
                  <a:pt x="3644976" y="56032"/>
                </a:lnTo>
                <a:lnTo>
                  <a:pt x="3650335" y="56032"/>
                </a:lnTo>
                <a:lnTo>
                  <a:pt x="3650335" y="61239"/>
                </a:lnTo>
                <a:lnTo>
                  <a:pt x="3653904" y="61239"/>
                </a:lnTo>
                <a:lnTo>
                  <a:pt x="3653904" y="64541"/>
                </a:lnTo>
                <a:lnTo>
                  <a:pt x="3659251" y="64541"/>
                </a:lnTo>
                <a:lnTo>
                  <a:pt x="3659251" y="61239"/>
                </a:lnTo>
                <a:lnTo>
                  <a:pt x="3662819" y="61239"/>
                </a:lnTo>
                <a:lnTo>
                  <a:pt x="3662819" y="66319"/>
                </a:lnTo>
                <a:lnTo>
                  <a:pt x="3669957" y="66319"/>
                </a:lnTo>
                <a:lnTo>
                  <a:pt x="3669957" y="59461"/>
                </a:lnTo>
                <a:lnTo>
                  <a:pt x="3669957" y="54381"/>
                </a:lnTo>
                <a:lnTo>
                  <a:pt x="3677094" y="54381"/>
                </a:lnTo>
                <a:lnTo>
                  <a:pt x="3677094" y="52730"/>
                </a:lnTo>
                <a:lnTo>
                  <a:pt x="3680663" y="52730"/>
                </a:lnTo>
                <a:lnTo>
                  <a:pt x="3680663" y="49301"/>
                </a:lnTo>
                <a:lnTo>
                  <a:pt x="3680663" y="47523"/>
                </a:lnTo>
                <a:lnTo>
                  <a:pt x="3686022" y="47523"/>
                </a:lnTo>
                <a:lnTo>
                  <a:pt x="3686048" y="54406"/>
                </a:lnTo>
                <a:lnTo>
                  <a:pt x="3687800" y="56032"/>
                </a:lnTo>
                <a:lnTo>
                  <a:pt x="3691369" y="56032"/>
                </a:lnTo>
                <a:lnTo>
                  <a:pt x="3691369" y="64541"/>
                </a:lnTo>
                <a:lnTo>
                  <a:pt x="3696728" y="64541"/>
                </a:lnTo>
                <a:lnTo>
                  <a:pt x="3696728" y="66319"/>
                </a:lnTo>
                <a:lnTo>
                  <a:pt x="3698506" y="67970"/>
                </a:lnTo>
                <a:lnTo>
                  <a:pt x="3702075" y="67970"/>
                </a:lnTo>
                <a:lnTo>
                  <a:pt x="3702075" y="71399"/>
                </a:lnTo>
                <a:lnTo>
                  <a:pt x="3703853" y="71399"/>
                </a:lnTo>
                <a:lnTo>
                  <a:pt x="3705644" y="69748"/>
                </a:lnTo>
                <a:lnTo>
                  <a:pt x="3705644" y="64541"/>
                </a:lnTo>
                <a:lnTo>
                  <a:pt x="3710990" y="64541"/>
                </a:lnTo>
                <a:lnTo>
                  <a:pt x="3710990" y="67970"/>
                </a:lnTo>
                <a:lnTo>
                  <a:pt x="3714559" y="67970"/>
                </a:lnTo>
                <a:lnTo>
                  <a:pt x="3714559" y="59461"/>
                </a:lnTo>
                <a:lnTo>
                  <a:pt x="3721697" y="59461"/>
                </a:lnTo>
                <a:lnTo>
                  <a:pt x="3721697" y="64541"/>
                </a:lnTo>
                <a:lnTo>
                  <a:pt x="3727056" y="64541"/>
                </a:lnTo>
                <a:lnTo>
                  <a:pt x="3728834" y="66319"/>
                </a:lnTo>
                <a:lnTo>
                  <a:pt x="3728834" y="67970"/>
                </a:lnTo>
                <a:lnTo>
                  <a:pt x="3734193" y="67970"/>
                </a:lnTo>
                <a:lnTo>
                  <a:pt x="3735971" y="66319"/>
                </a:lnTo>
                <a:lnTo>
                  <a:pt x="3735971" y="62890"/>
                </a:lnTo>
                <a:lnTo>
                  <a:pt x="3750246" y="62890"/>
                </a:lnTo>
                <a:lnTo>
                  <a:pt x="3750246" y="61239"/>
                </a:lnTo>
                <a:lnTo>
                  <a:pt x="3746677" y="61239"/>
                </a:lnTo>
                <a:lnTo>
                  <a:pt x="3746677" y="57810"/>
                </a:lnTo>
                <a:lnTo>
                  <a:pt x="3746677" y="54381"/>
                </a:lnTo>
                <a:lnTo>
                  <a:pt x="3746677" y="52730"/>
                </a:lnTo>
                <a:lnTo>
                  <a:pt x="3750246" y="52730"/>
                </a:lnTo>
                <a:lnTo>
                  <a:pt x="3750246" y="59461"/>
                </a:lnTo>
                <a:lnTo>
                  <a:pt x="3753815" y="59461"/>
                </a:lnTo>
                <a:lnTo>
                  <a:pt x="3753815" y="56032"/>
                </a:lnTo>
                <a:lnTo>
                  <a:pt x="3757384" y="56032"/>
                </a:lnTo>
                <a:lnTo>
                  <a:pt x="3757384" y="61239"/>
                </a:lnTo>
                <a:lnTo>
                  <a:pt x="3760952" y="61239"/>
                </a:lnTo>
                <a:lnTo>
                  <a:pt x="3762743" y="62890"/>
                </a:lnTo>
                <a:lnTo>
                  <a:pt x="3762743" y="64541"/>
                </a:lnTo>
                <a:lnTo>
                  <a:pt x="3769880" y="64541"/>
                </a:lnTo>
                <a:lnTo>
                  <a:pt x="3769880" y="61239"/>
                </a:lnTo>
                <a:lnTo>
                  <a:pt x="3773449" y="61239"/>
                </a:lnTo>
                <a:lnTo>
                  <a:pt x="3775214" y="59474"/>
                </a:lnTo>
                <a:lnTo>
                  <a:pt x="3775227" y="57810"/>
                </a:lnTo>
                <a:lnTo>
                  <a:pt x="3777018" y="56032"/>
                </a:lnTo>
                <a:lnTo>
                  <a:pt x="3778796" y="56032"/>
                </a:lnTo>
                <a:lnTo>
                  <a:pt x="3778796" y="52730"/>
                </a:lnTo>
                <a:lnTo>
                  <a:pt x="3778796" y="47523"/>
                </a:lnTo>
                <a:lnTo>
                  <a:pt x="3778796" y="45872"/>
                </a:lnTo>
                <a:lnTo>
                  <a:pt x="3782364" y="45872"/>
                </a:lnTo>
                <a:lnTo>
                  <a:pt x="3782364" y="49301"/>
                </a:lnTo>
                <a:lnTo>
                  <a:pt x="3785933" y="49301"/>
                </a:lnTo>
                <a:lnTo>
                  <a:pt x="3785933" y="52730"/>
                </a:lnTo>
                <a:lnTo>
                  <a:pt x="3784142" y="52730"/>
                </a:lnTo>
                <a:lnTo>
                  <a:pt x="3782364" y="54381"/>
                </a:lnTo>
                <a:lnTo>
                  <a:pt x="3782364" y="57810"/>
                </a:lnTo>
                <a:lnTo>
                  <a:pt x="3777018" y="57810"/>
                </a:lnTo>
                <a:lnTo>
                  <a:pt x="3777018" y="62890"/>
                </a:lnTo>
                <a:lnTo>
                  <a:pt x="3785933" y="62890"/>
                </a:lnTo>
                <a:lnTo>
                  <a:pt x="3785933" y="64541"/>
                </a:lnTo>
                <a:lnTo>
                  <a:pt x="3789502" y="64541"/>
                </a:lnTo>
                <a:lnTo>
                  <a:pt x="3789502" y="61239"/>
                </a:lnTo>
                <a:lnTo>
                  <a:pt x="3785933" y="61239"/>
                </a:lnTo>
                <a:lnTo>
                  <a:pt x="3785933" y="57810"/>
                </a:lnTo>
                <a:lnTo>
                  <a:pt x="3789502" y="57810"/>
                </a:lnTo>
                <a:lnTo>
                  <a:pt x="3789502" y="52730"/>
                </a:lnTo>
                <a:lnTo>
                  <a:pt x="3794849" y="52730"/>
                </a:lnTo>
                <a:lnTo>
                  <a:pt x="3794849" y="57810"/>
                </a:lnTo>
                <a:lnTo>
                  <a:pt x="3796639" y="57810"/>
                </a:lnTo>
                <a:lnTo>
                  <a:pt x="3796639" y="52730"/>
                </a:lnTo>
                <a:lnTo>
                  <a:pt x="3801986" y="52730"/>
                </a:lnTo>
                <a:lnTo>
                  <a:pt x="3801986" y="45872"/>
                </a:lnTo>
                <a:lnTo>
                  <a:pt x="3805555" y="45872"/>
                </a:lnTo>
                <a:lnTo>
                  <a:pt x="3805555" y="44221"/>
                </a:lnTo>
                <a:lnTo>
                  <a:pt x="3805555" y="424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612320" y="5143524"/>
            <a:ext cx="683895" cy="61594"/>
          </a:xfrm>
          <a:custGeom>
            <a:avLst/>
            <a:gdLst/>
            <a:ahLst/>
            <a:cxnLst/>
            <a:rect l="l" t="t" r="r" b="b"/>
            <a:pathLst>
              <a:path w="683895" h="61595">
                <a:moveTo>
                  <a:pt x="21412" y="45923"/>
                </a:moveTo>
                <a:lnTo>
                  <a:pt x="17843" y="45923"/>
                </a:lnTo>
                <a:lnTo>
                  <a:pt x="17843" y="47574"/>
                </a:lnTo>
                <a:lnTo>
                  <a:pt x="21412" y="47574"/>
                </a:lnTo>
                <a:lnTo>
                  <a:pt x="21412" y="45923"/>
                </a:lnTo>
                <a:close/>
              </a:path>
              <a:path w="683895" h="61595">
                <a:moveTo>
                  <a:pt x="23190" y="40716"/>
                </a:moveTo>
                <a:lnTo>
                  <a:pt x="21412" y="40716"/>
                </a:lnTo>
                <a:lnTo>
                  <a:pt x="21412" y="45923"/>
                </a:lnTo>
                <a:lnTo>
                  <a:pt x="23190" y="45923"/>
                </a:lnTo>
                <a:lnTo>
                  <a:pt x="23190" y="40716"/>
                </a:lnTo>
                <a:close/>
              </a:path>
              <a:path w="683895" h="61595">
                <a:moveTo>
                  <a:pt x="55308" y="47574"/>
                </a:moveTo>
                <a:lnTo>
                  <a:pt x="53530" y="47574"/>
                </a:lnTo>
                <a:lnTo>
                  <a:pt x="53530" y="49225"/>
                </a:lnTo>
                <a:lnTo>
                  <a:pt x="55308" y="47574"/>
                </a:lnTo>
                <a:close/>
              </a:path>
              <a:path w="683895" h="61595">
                <a:moveTo>
                  <a:pt x="76720" y="45923"/>
                </a:moveTo>
                <a:lnTo>
                  <a:pt x="73152" y="45923"/>
                </a:lnTo>
                <a:lnTo>
                  <a:pt x="73152" y="47574"/>
                </a:lnTo>
                <a:lnTo>
                  <a:pt x="76720" y="47574"/>
                </a:lnTo>
                <a:lnTo>
                  <a:pt x="76720" y="45923"/>
                </a:lnTo>
                <a:close/>
              </a:path>
              <a:path w="683895" h="61595">
                <a:moveTo>
                  <a:pt x="94564" y="49225"/>
                </a:moveTo>
                <a:lnTo>
                  <a:pt x="92773" y="47574"/>
                </a:lnTo>
                <a:lnTo>
                  <a:pt x="90995" y="47574"/>
                </a:lnTo>
                <a:lnTo>
                  <a:pt x="90995" y="49225"/>
                </a:lnTo>
                <a:lnTo>
                  <a:pt x="92773" y="51003"/>
                </a:lnTo>
                <a:lnTo>
                  <a:pt x="94564" y="51003"/>
                </a:lnTo>
                <a:lnTo>
                  <a:pt x="94564" y="49225"/>
                </a:lnTo>
                <a:close/>
              </a:path>
              <a:path w="683895" h="61595">
                <a:moveTo>
                  <a:pt x="107048" y="49225"/>
                </a:moveTo>
                <a:lnTo>
                  <a:pt x="103479" y="49225"/>
                </a:lnTo>
                <a:lnTo>
                  <a:pt x="105270" y="51003"/>
                </a:lnTo>
                <a:lnTo>
                  <a:pt x="107048" y="51003"/>
                </a:lnTo>
                <a:lnTo>
                  <a:pt x="107048" y="49225"/>
                </a:lnTo>
                <a:close/>
              </a:path>
              <a:path w="683895" h="61595">
                <a:moveTo>
                  <a:pt x="133807" y="47574"/>
                </a:moveTo>
                <a:lnTo>
                  <a:pt x="130238" y="47574"/>
                </a:lnTo>
                <a:lnTo>
                  <a:pt x="130238" y="49225"/>
                </a:lnTo>
                <a:lnTo>
                  <a:pt x="133807" y="49225"/>
                </a:lnTo>
                <a:lnTo>
                  <a:pt x="133807" y="47574"/>
                </a:lnTo>
                <a:close/>
              </a:path>
              <a:path w="683895" h="61595">
                <a:moveTo>
                  <a:pt x="683323" y="11811"/>
                </a:moveTo>
                <a:lnTo>
                  <a:pt x="677964" y="11811"/>
                </a:lnTo>
                <a:lnTo>
                  <a:pt x="677964" y="5080"/>
                </a:lnTo>
                <a:lnTo>
                  <a:pt x="677964" y="0"/>
                </a:lnTo>
                <a:lnTo>
                  <a:pt x="676186" y="0"/>
                </a:lnTo>
                <a:lnTo>
                  <a:pt x="676186" y="5080"/>
                </a:lnTo>
                <a:lnTo>
                  <a:pt x="676186" y="6731"/>
                </a:lnTo>
                <a:lnTo>
                  <a:pt x="674395" y="8382"/>
                </a:lnTo>
                <a:lnTo>
                  <a:pt x="672617" y="6731"/>
                </a:lnTo>
                <a:lnTo>
                  <a:pt x="674395" y="6731"/>
                </a:lnTo>
                <a:lnTo>
                  <a:pt x="674395" y="5080"/>
                </a:lnTo>
                <a:lnTo>
                  <a:pt x="676186" y="5080"/>
                </a:lnTo>
                <a:lnTo>
                  <a:pt x="676186" y="0"/>
                </a:lnTo>
                <a:lnTo>
                  <a:pt x="658342" y="0"/>
                </a:lnTo>
                <a:lnTo>
                  <a:pt x="658342" y="8382"/>
                </a:lnTo>
                <a:lnTo>
                  <a:pt x="658342" y="13589"/>
                </a:lnTo>
                <a:lnTo>
                  <a:pt x="654773" y="13589"/>
                </a:lnTo>
                <a:lnTo>
                  <a:pt x="654773" y="15240"/>
                </a:lnTo>
                <a:lnTo>
                  <a:pt x="652995" y="15240"/>
                </a:lnTo>
                <a:lnTo>
                  <a:pt x="652995" y="16891"/>
                </a:lnTo>
                <a:lnTo>
                  <a:pt x="649427" y="16891"/>
                </a:lnTo>
                <a:lnTo>
                  <a:pt x="649427" y="13589"/>
                </a:lnTo>
                <a:lnTo>
                  <a:pt x="654773" y="13589"/>
                </a:lnTo>
                <a:lnTo>
                  <a:pt x="656564" y="11811"/>
                </a:lnTo>
                <a:lnTo>
                  <a:pt x="654773" y="10160"/>
                </a:lnTo>
                <a:lnTo>
                  <a:pt x="654773" y="8382"/>
                </a:lnTo>
                <a:lnTo>
                  <a:pt x="654773" y="6731"/>
                </a:lnTo>
                <a:lnTo>
                  <a:pt x="654773" y="5080"/>
                </a:lnTo>
                <a:lnTo>
                  <a:pt x="651205" y="5080"/>
                </a:lnTo>
                <a:lnTo>
                  <a:pt x="651205" y="3302"/>
                </a:lnTo>
                <a:lnTo>
                  <a:pt x="651205" y="0"/>
                </a:lnTo>
                <a:lnTo>
                  <a:pt x="645858" y="0"/>
                </a:lnTo>
                <a:lnTo>
                  <a:pt x="644067" y="1651"/>
                </a:lnTo>
                <a:lnTo>
                  <a:pt x="644067" y="3302"/>
                </a:lnTo>
                <a:lnTo>
                  <a:pt x="642289" y="3302"/>
                </a:lnTo>
                <a:lnTo>
                  <a:pt x="642289" y="22098"/>
                </a:lnTo>
                <a:lnTo>
                  <a:pt x="642289" y="25400"/>
                </a:lnTo>
                <a:lnTo>
                  <a:pt x="640499" y="25400"/>
                </a:lnTo>
                <a:lnTo>
                  <a:pt x="638721" y="23749"/>
                </a:lnTo>
                <a:lnTo>
                  <a:pt x="640499" y="22098"/>
                </a:lnTo>
                <a:lnTo>
                  <a:pt x="642289" y="22098"/>
                </a:lnTo>
                <a:lnTo>
                  <a:pt x="642289" y="3302"/>
                </a:lnTo>
                <a:lnTo>
                  <a:pt x="640499" y="3302"/>
                </a:lnTo>
                <a:lnTo>
                  <a:pt x="640499" y="1651"/>
                </a:lnTo>
                <a:lnTo>
                  <a:pt x="638721" y="0"/>
                </a:lnTo>
                <a:lnTo>
                  <a:pt x="628015" y="0"/>
                </a:lnTo>
                <a:lnTo>
                  <a:pt x="626224" y="1651"/>
                </a:lnTo>
                <a:lnTo>
                  <a:pt x="626224" y="6731"/>
                </a:lnTo>
                <a:lnTo>
                  <a:pt x="622655" y="6731"/>
                </a:lnTo>
                <a:lnTo>
                  <a:pt x="622655" y="5080"/>
                </a:lnTo>
                <a:lnTo>
                  <a:pt x="620877" y="3302"/>
                </a:lnTo>
                <a:lnTo>
                  <a:pt x="620877" y="11811"/>
                </a:lnTo>
                <a:lnTo>
                  <a:pt x="620877" y="13589"/>
                </a:lnTo>
                <a:lnTo>
                  <a:pt x="619086" y="13589"/>
                </a:lnTo>
                <a:lnTo>
                  <a:pt x="619086" y="11811"/>
                </a:lnTo>
                <a:lnTo>
                  <a:pt x="620877" y="11811"/>
                </a:lnTo>
                <a:lnTo>
                  <a:pt x="620877" y="3302"/>
                </a:lnTo>
                <a:lnTo>
                  <a:pt x="610171" y="3302"/>
                </a:lnTo>
                <a:lnTo>
                  <a:pt x="610171" y="13589"/>
                </a:lnTo>
                <a:lnTo>
                  <a:pt x="610171" y="18669"/>
                </a:lnTo>
                <a:lnTo>
                  <a:pt x="608393" y="18669"/>
                </a:lnTo>
                <a:lnTo>
                  <a:pt x="608393" y="23749"/>
                </a:lnTo>
                <a:lnTo>
                  <a:pt x="608393" y="25400"/>
                </a:lnTo>
                <a:lnTo>
                  <a:pt x="606602" y="25400"/>
                </a:lnTo>
                <a:lnTo>
                  <a:pt x="608393" y="23749"/>
                </a:lnTo>
                <a:lnTo>
                  <a:pt x="604824" y="25400"/>
                </a:lnTo>
                <a:lnTo>
                  <a:pt x="604824" y="22098"/>
                </a:lnTo>
                <a:lnTo>
                  <a:pt x="606602" y="22098"/>
                </a:lnTo>
                <a:lnTo>
                  <a:pt x="608393" y="23749"/>
                </a:lnTo>
                <a:lnTo>
                  <a:pt x="608393" y="18669"/>
                </a:lnTo>
                <a:lnTo>
                  <a:pt x="604824" y="18669"/>
                </a:lnTo>
                <a:lnTo>
                  <a:pt x="604824" y="13589"/>
                </a:lnTo>
                <a:lnTo>
                  <a:pt x="610171" y="13589"/>
                </a:lnTo>
                <a:lnTo>
                  <a:pt x="610171" y="3302"/>
                </a:lnTo>
                <a:lnTo>
                  <a:pt x="606602" y="3302"/>
                </a:lnTo>
                <a:lnTo>
                  <a:pt x="604824" y="5080"/>
                </a:lnTo>
                <a:lnTo>
                  <a:pt x="604824" y="8382"/>
                </a:lnTo>
                <a:lnTo>
                  <a:pt x="599465" y="8382"/>
                </a:lnTo>
                <a:lnTo>
                  <a:pt x="599465" y="18669"/>
                </a:lnTo>
                <a:lnTo>
                  <a:pt x="597687" y="20320"/>
                </a:lnTo>
                <a:lnTo>
                  <a:pt x="597687" y="22098"/>
                </a:lnTo>
                <a:lnTo>
                  <a:pt x="595896" y="20320"/>
                </a:lnTo>
                <a:lnTo>
                  <a:pt x="595896" y="18669"/>
                </a:lnTo>
                <a:lnTo>
                  <a:pt x="599465" y="18669"/>
                </a:lnTo>
                <a:lnTo>
                  <a:pt x="599465" y="8382"/>
                </a:lnTo>
                <a:lnTo>
                  <a:pt x="595896" y="8382"/>
                </a:lnTo>
                <a:lnTo>
                  <a:pt x="595896" y="13589"/>
                </a:lnTo>
                <a:lnTo>
                  <a:pt x="594118" y="13589"/>
                </a:lnTo>
                <a:lnTo>
                  <a:pt x="592328" y="11811"/>
                </a:lnTo>
                <a:lnTo>
                  <a:pt x="592328" y="10160"/>
                </a:lnTo>
                <a:lnTo>
                  <a:pt x="588759" y="10160"/>
                </a:lnTo>
                <a:lnTo>
                  <a:pt x="588759" y="6731"/>
                </a:lnTo>
                <a:lnTo>
                  <a:pt x="585190" y="6731"/>
                </a:lnTo>
                <a:lnTo>
                  <a:pt x="585190" y="15240"/>
                </a:lnTo>
                <a:lnTo>
                  <a:pt x="581621" y="15240"/>
                </a:lnTo>
                <a:lnTo>
                  <a:pt x="581621" y="27178"/>
                </a:lnTo>
                <a:lnTo>
                  <a:pt x="578053" y="27178"/>
                </a:lnTo>
                <a:lnTo>
                  <a:pt x="578053" y="25400"/>
                </a:lnTo>
                <a:lnTo>
                  <a:pt x="578053" y="20320"/>
                </a:lnTo>
                <a:lnTo>
                  <a:pt x="578053" y="18669"/>
                </a:lnTo>
                <a:lnTo>
                  <a:pt x="576275" y="16891"/>
                </a:lnTo>
                <a:lnTo>
                  <a:pt x="574484" y="16891"/>
                </a:lnTo>
                <a:lnTo>
                  <a:pt x="574484" y="15240"/>
                </a:lnTo>
                <a:lnTo>
                  <a:pt x="574484" y="13589"/>
                </a:lnTo>
                <a:lnTo>
                  <a:pt x="569137" y="13589"/>
                </a:lnTo>
                <a:lnTo>
                  <a:pt x="569137" y="8382"/>
                </a:lnTo>
                <a:lnTo>
                  <a:pt x="553085" y="8382"/>
                </a:lnTo>
                <a:lnTo>
                  <a:pt x="553085" y="30607"/>
                </a:lnTo>
                <a:lnTo>
                  <a:pt x="553085" y="33909"/>
                </a:lnTo>
                <a:lnTo>
                  <a:pt x="549516" y="33909"/>
                </a:lnTo>
                <a:lnTo>
                  <a:pt x="549516" y="30607"/>
                </a:lnTo>
                <a:lnTo>
                  <a:pt x="553085" y="30607"/>
                </a:lnTo>
                <a:lnTo>
                  <a:pt x="553085" y="8382"/>
                </a:lnTo>
                <a:lnTo>
                  <a:pt x="549516" y="8382"/>
                </a:lnTo>
                <a:lnTo>
                  <a:pt x="549516" y="15240"/>
                </a:lnTo>
                <a:lnTo>
                  <a:pt x="547725" y="15240"/>
                </a:lnTo>
                <a:lnTo>
                  <a:pt x="547725" y="22098"/>
                </a:lnTo>
                <a:lnTo>
                  <a:pt x="547725" y="25400"/>
                </a:lnTo>
                <a:lnTo>
                  <a:pt x="542378" y="25400"/>
                </a:lnTo>
                <a:lnTo>
                  <a:pt x="542378" y="22098"/>
                </a:lnTo>
                <a:lnTo>
                  <a:pt x="547725" y="22098"/>
                </a:lnTo>
                <a:lnTo>
                  <a:pt x="547725" y="15240"/>
                </a:lnTo>
                <a:lnTo>
                  <a:pt x="545947" y="13589"/>
                </a:lnTo>
                <a:lnTo>
                  <a:pt x="545947" y="11811"/>
                </a:lnTo>
                <a:lnTo>
                  <a:pt x="545947" y="5080"/>
                </a:lnTo>
                <a:lnTo>
                  <a:pt x="542378" y="5080"/>
                </a:lnTo>
                <a:lnTo>
                  <a:pt x="542378" y="8382"/>
                </a:lnTo>
                <a:lnTo>
                  <a:pt x="537019" y="8382"/>
                </a:lnTo>
                <a:lnTo>
                  <a:pt x="537019" y="10160"/>
                </a:lnTo>
                <a:lnTo>
                  <a:pt x="535241" y="11811"/>
                </a:lnTo>
                <a:lnTo>
                  <a:pt x="528104" y="11811"/>
                </a:lnTo>
                <a:lnTo>
                  <a:pt x="528104" y="23749"/>
                </a:lnTo>
                <a:lnTo>
                  <a:pt x="528104" y="27178"/>
                </a:lnTo>
                <a:lnTo>
                  <a:pt x="522744" y="27178"/>
                </a:lnTo>
                <a:lnTo>
                  <a:pt x="522744" y="23749"/>
                </a:lnTo>
                <a:lnTo>
                  <a:pt x="524535" y="22098"/>
                </a:lnTo>
                <a:lnTo>
                  <a:pt x="526313" y="22098"/>
                </a:lnTo>
                <a:lnTo>
                  <a:pt x="528104" y="23749"/>
                </a:lnTo>
                <a:lnTo>
                  <a:pt x="528104" y="11811"/>
                </a:lnTo>
                <a:lnTo>
                  <a:pt x="526313" y="11811"/>
                </a:lnTo>
                <a:lnTo>
                  <a:pt x="526313" y="10160"/>
                </a:lnTo>
                <a:lnTo>
                  <a:pt x="524535" y="8382"/>
                </a:lnTo>
                <a:lnTo>
                  <a:pt x="522744" y="8382"/>
                </a:lnTo>
                <a:lnTo>
                  <a:pt x="522744" y="13589"/>
                </a:lnTo>
                <a:lnTo>
                  <a:pt x="519176" y="13589"/>
                </a:lnTo>
                <a:lnTo>
                  <a:pt x="517398" y="16891"/>
                </a:lnTo>
                <a:lnTo>
                  <a:pt x="510260" y="16891"/>
                </a:lnTo>
                <a:lnTo>
                  <a:pt x="510260" y="22098"/>
                </a:lnTo>
                <a:lnTo>
                  <a:pt x="510260" y="25400"/>
                </a:lnTo>
                <a:lnTo>
                  <a:pt x="506691" y="25400"/>
                </a:lnTo>
                <a:lnTo>
                  <a:pt x="504913" y="23749"/>
                </a:lnTo>
                <a:lnTo>
                  <a:pt x="504913" y="30607"/>
                </a:lnTo>
                <a:lnTo>
                  <a:pt x="504913" y="32258"/>
                </a:lnTo>
                <a:lnTo>
                  <a:pt x="503123" y="33909"/>
                </a:lnTo>
                <a:lnTo>
                  <a:pt x="501345" y="33909"/>
                </a:lnTo>
                <a:lnTo>
                  <a:pt x="501345" y="30607"/>
                </a:lnTo>
                <a:lnTo>
                  <a:pt x="504913" y="30607"/>
                </a:lnTo>
                <a:lnTo>
                  <a:pt x="504913" y="23749"/>
                </a:lnTo>
                <a:lnTo>
                  <a:pt x="506691" y="22098"/>
                </a:lnTo>
                <a:lnTo>
                  <a:pt x="510260" y="22098"/>
                </a:lnTo>
                <a:lnTo>
                  <a:pt x="510260" y="16891"/>
                </a:lnTo>
                <a:lnTo>
                  <a:pt x="506691" y="16891"/>
                </a:lnTo>
                <a:lnTo>
                  <a:pt x="506691" y="18669"/>
                </a:lnTo>
                <a:lnTo>
                  <a:pt x="504913" y="20320"/>
                </a:lnTo>
                <a:lnTo>
                  <a:pt x="488848" y="20320"/>
                </a:lnTo>
                <a:lnTo>
                  <a:pt x="488848" y="15240"/>
                </a:lnTo>
                <a:lnTo>
                  <a:pt x="497776" y="15240"/>
                </a:lnTo>
                <a:lnTo>
                  <a:pt x="497776" y="13589"/>
                </a:lnTo>
                <a:lnTo>
                  <a:pt x="495985" y="11811"/>
                </a:lnTo>
                <a:lnTo>
                  <a:pt x="479933" y="11811"/>
                </a:lnTo>
                <a:lnTo>
                  <a:pt x="479933" y="25400"/>
                </a:lnTo>
                <a:lnTo>
                  <a:pt x="479933" y="28829"/>
                </a:lnTo>
                <a:lnTo>
                  <a:pt x="479933" y="30607"/>
                </a:lnTo>
                <a:lnTo>
                  <a:pt x="476364" y="30607"/>
                </a:lnTo>
                <a:lnTo>
                  <a:pt x="474573" y="28829"/>
                </a:lnTo>
                <a:lnTo>
                  <a:pt x="474573" y="27178"/>
                </a:lnTo>
                <a:lnTo>
                  <a:pt x="474573" y="25400"/>
                </a:lnTo>
                <a:lnTo>
                  <a:pt x="479933" y="25400"/>
                </a:lnTo>
                <a:lnTo>
                  <a:pt x="479933" y="11811"/>
                </a:lnTo>
                <a:lnTo>
                  <a:pt x="476364" y="11811"/>
                </a:lnTo>
                <a:lnTo>
                  <a:pt x="476364" y="16891"/>
                </a:lnTo>
                <a:lnTo>
                  <a:pt x="467448" y="16891"/>
                </a:lnTo>
                <a:lnTo>
                  <a:pt x="467448" y="20320"/>
                </a:lnTo>
                <a:lnTo>
                  <a:pt x="458520" y="20320"/>
                </a:lnTo>
                <a:lnTo>
                  <a:pt x="458520" y="18669"/>
                </a:lnTo>
                <a:lnTo>
                  <a:pt x="458520" y="16891"/>
                </a:lnTo>
                <a:lnTo>
                  <a:pt x="458520" y="15240"/>
                </a:lnTo>
                <a:lnTo>
                  <a:pt x="458520" y="11811"/>
                </a:lnTo>
                <a:lnTo>
                  <a:pt x="446036" y="11811"/>
                </a:lnTo>
                <a:lnTo>
                  <a:pt x="446036" y="20320"/>
                </a:lnTo>
                <a:lnTo>
                  <a:pt x="444246" y="22098"/>
                </a:lnTo>
                <a:lnTo>
                  <a:pt x="442468" y="22098"/>
                </a:lnTo>
                <a:lnTo>
                  <a:pt x="444246" y="18669"/>
                </a:lnTo>
                <a:lnTo>
                  <a:pt x="446036" y="20320"/>
                </a:lnTo>
                <a:lnTo>
                  <a:pt x="446036" y="11811"/>
                </a:lnTo>
                <a:lnTo>
                  <a:pt x="437108" y="11811"/>
                </a:lnTo>
                <a:lnTo>
                  <a:pt x="437108" y="20320"/>
                </a:lnTo>
                <a:lnTo>
                  <a:pt x="433539" y="22098"/>
                </a:lnTo>
                <a:lnTo>
                  <a:pt x="433539" y="18669"/>
                </a:lnTo>
                <a:lnTo>
                  <a:pt x="435330" y="18669"/>
                </a:lnTo>
                <a:lnTo>
                  <a:pt x="437108" y="20320"/>
                </a:lnTo>
                <a:lnTo>
                  <a:pt x="437108" y="11811"/>
                </a:lnTo>
                <a:lnTo>
                  <a:pt x="431761" y="11811"/>
                </a:lnTo>
                <a:lnTo>
                  <a:pt x="431761" y="23749"/>
                </a:lnTo>
                <a:lnTo>
                  <a:pt x="429971" y="25400"/>
                </a:lnTo>
                <a:lnTo>
                  <a:pt x="428193" y="23749"/>
                </a:lnTo>
                <a:lnTo>
                  <a:pt x="428193" y="22098"/>
                </a:lnTo>
                <a:lnTo>
                  <a:pt x="429971" y="22098"/>
                </a:lnTo>
                <a:lnTo>
                  <a:pt x="431761" y="23749"/>
                </a:lnTo>
                <a:lnTo>
                  <a:pt x="431761" y="11811"/>
                </a:lnTo>
                <a:lnTo>
                  <a:pt x="428193" y="11811"/>
                </a:lnTo>
                <a:lnTo>
                  <a:pt x="428193" y="15240"/>
                </a:lnTo>
                <a:lnTo>
                  <a:pt x="426402" y="15240"/>
                </a:lnTo>
                <a:lnTo>
                  <a:pt x="426402" y="37338"/>
                </a:lnTo>
                <a:lnTo>
                  <a:pt x="426402" y="40767"/>
                </a:lnTo>
                <a:lnTo>
                  <a:pt x="424624" y="42418"/>
                </a:lnTo>
                <a:lnTo>
                  <a:pt x="417487" y="42418"/>
                </a:lnTo>
                <a:lnTo>
                  <a:pt x="417487" y="37338"/>
                </a:lnTo>
                <a:lnTo>
                  <a:pt x="426402" y="37338"/>
                </a:lnTo>
                <a:lnTo>
                  <a:pt x="426402" y="15240"/>
                </a:lnTo>
                <a:lnTo>
                  <a:pt x="422833" y="15240"/>
                </a:lnTo>
                <a:lnTo>
                  <a:pt x="422833" y="13589"/>
                </a:lnTo>
                <a:lnTo>
                  <a:pt x="421055" y="11811"/>
                </a:lnTo>
                <a:lnTo>
                  <a:pt x="419265" y="11811"/>
                </a:lnTo>
                <a:lnTo>
                  <a:pt x="419265" y="16891"/>
                </a:lnTo>
                <a:lnTo>
                  <a:pt x="406781" y="16891"/>
                </a:lnTo>
                <a:lnTo>
                  <a:pt x="406781" y="27178"/>
                </a:lnTo>
                <a:lnTo>
                  <a:pt x="406781" y="30607"/>
                </a:lnTo>
                <a:lnTo>
                  <a:pt x="405003" y="30607"/>
                </a:lnTo>
                <a:lnTo>
                  <a:pt x="403212" y="28829"/>
                </a:lnTo>
                <a:lnTo>
                  <a:pt x="401434" y="30607"/>
                </a:lnTo>
                <a:lnTo>
                  <a:pt x="401434" y="27178"/>
                </a:lnTo>
                <a:lnTo>
                  <a:pt x="406781" y="27178"/>
                </a:lnTo>
                <a:lnTo>
                  <a:pt x="406781" y="16891"/>
                </a:lnTo>
                <a:lnTo>
                  <a:pt x="405003" y="16891"/>
                </a:lnTo>
                <a:lnTo>
                  <a:pt x="405003" y="11811"/>
                </a:lnTo>
                <a:lnTo>
                  <a:pt x="401434" y="11811"/>
                </a:lnTo>
                <a:lnTo>
                  <a:pt x="401434" y="13589"/>
                </a:lnTo>
                <a:lnTo>
                  <a:pt x="403212" y="15240"/>
                </a:lnTo>
                <a:lnTo>
                  <a:pt x="401434" y="18669"/>
                </a:lnTo>
                <a:lnTo>
                  <a:pt x="401434" y="22098"/>
                </a:lnTo>
                <a:lnTo>
                  <a:pt x="399643" y="22098"/>
                </a:lnTo>
                <a:lnTo>
                  <a:pt x="399643" y="37338"/>
                </a:lnTo>
                <a:lnTo>
                  <a:pt x="399643" y="42418"/>
                </a:lnTo>
                <a:lnTo>
                  <a:pt x="388937" y="42418"/>
                </a:lnTo>
                <a:lnTo>
                  <a:pt x="388937" y="39116"/>
                </a:lnTo>
                <a:lnTo>
                  <a:pt x="390728" y="37338"/>
                </a:lnTo>
                <a:lnTo>
                  <a:pt x="394296" y="37338"/>
                </a:lnTo>
                <a:lnTo>
                  <a:pt x="396074" y="39116"/>
                </a:lnTo>
                <a:lnTo>
                  <a:pt x="397865" y="37338"/>
                </a:lnTo>
                <a:lnTo>
                  <a:pt x="399643" y="37338"/>
                </a:lnTo>
                <a:lnTo>
                  <a:pt x="399643" y="22098"/>
                </a:lnTo>
                <a:lnTo>
                  <a:pt x="394296" y="22098"/>
                </a:lnTo>
                <a:lnTo>
                  <a:pt x="394296" y="13589"/>
                </a:lnTo>
                <a:lnTo>
                  <a:pt x="378231" y="13589"/>
                </a:lnTo>
                <a:lnTo>
                  <a:pt x="378231" y="27178"/>
                </a:lnTo>
                <a:lnTo>
                  <a:pt x="378231" y="28829"/>
                </a:lnTo>
                <a:lnTo>
                  <a:pt x="376453" y="28829"/>
                </a:lnTo>
                <a:lnTo>
                  <a:pt x="374662" y="30607"/>
                </a:lnTo>
                <a:lnTo>
                  <a:pt x="374662" y="32258"/>
                </a:lnTo>
                <a:lnTo>
                  <a:pt x="372884" y="33909"/>
                </a:lnTo>
                <a:lnTo>
                  <a:pt x="369316" y="33909"/>
                </a:lnTo>
                <a:lnTo>
                  <a:pt x="369316" y="30607"/>
                </a:lnTo>
                <a:lnTo>
                  <a:pt x="372884" y="30607"/>
                </a:lnTo>
                <a:lnTo>
                  <a:pt x="372884" y="27178"/>
                </a:lnTo>
                <a:lnTo>
                  <a:pt x="374662" y="25400"/>
                </a:lnTo>
                <a:lnTo>
                  <a:pt x="376453" y="25400"/>
                </a:lnTo>
                <a:lnTo>
                  <a:pt x="378231" y="27178"/>
                </a:lnTo>
                <a:lnTo>
                  <a:pt x="378231" y="13589"/>
                </a:lnTo>
                <a:lnTo>
                  <a:pt x="360400" y="13589"/>
                </a:lnTo>
                <a:lnTo>
                  <a:pt x="358609" y="15240"/>
                </a:lnTo>
                <a:lnTo>
                  <a:pt x="358609" y="18669"/>
                </a:lnTo>
                <a:lnTo>
                  <a:pt x="362178" y="18669"/>
                </a:lnTo>
                <a:lnTo>
                  <a:pt x="362178" y="23749"/>
                </a:lnTo>
                <a:lnTo>
                  <a:pt x="356831" y="23749"/>
                </a:lnTo>
                <a:lnTo>
                  <a:pt x="356831" y="22098"/>
                </a:lnTo>
                <a:lnTo>
                  <a:pt x="356831" y="18669"/>
                </a:lnTo>
                <a:lnTo>
                  <a:pt x="351472" y="18669"/>
                </a:lnTo>
                <a:lnTo>
                  <a:pt x="351472" y="16891"/>
                </a:lnTo>
                <a:lnTo>
                  <a:pt x="351472" y="13589"/>
                </a:lnTo>
                <a:lnTo>
                  <a:pt x="335419" y="13589"/>
                </a:lnTo>
                <a:lnTo>
                  <a:pt x="335419" y="16891"/>
                </a:lnTo>
                <a:lnTo>
                  <a:pt x="326491" y="16891"/>
                </a:lnTo>
                <a:lnTo>
                  <a:pt x="324713" y="15240"/>
                </a:lnTo>
                <a:lnTo>
                  <a:pt x="324713" y="13589"/>
                </a:lnTo>
                <a:lnTo>
                  <a:pt x="315798" y="13589"/>
                </a:lnTo>
                <a:lnTo>
                  <a:pt x="315798" y="22098"/>
                </a:lnTo>
                <a:lnTo>
                  <a:pt x="312229" y="22098"/>
                </a:lnTo>
                <a:lnTo>
                  <a:pt x="312229" y="42418"/>
                </a:lnTo>
                <a:lnTo>
                  <a:pt x="312229" y="44196"/>
                </a:lnTo>
                <a:lnTo>
                  <a:pt x="310438" y="45847"/>
                </a:lnTo>
                <a:lnTo>
                  <a:pt x="310438" y="42418"/>
                </a:lnTo>
                <a:lnTo>
                  <a:pt x="312229" y="42418"/>
                </a:lnTo>
                <a:lnTo>
                  <a:pt x="312229" y="22098"/>
                </a:lnTo>
                <a:lnTo>
                  <a:pt x="312229" y="15240"/>
                </a:lnTo>
                <a:lnTo>
                  <a:pt x="310438" y="15240"/>
                </a:lnTo>
                <a:lnTo>
                  <a:pt x="308660" y="16891"/>
                </a:lnTo>
                <a:lnTo>
                  <a:pt x="308660" y="20320"/>
                </a:lnTo>
                <a:lnTo>
                  <a:pt x="305092" y="20320"/>
                </a:lnTo>
                <a:lnTo>
                  <a:pt x="305092" y="23749"/>
                </a:lnTo>
                <a:lnTo>
                  <a:pt x="301523" y="23749"/>
                </a:lnTo>
                <a:lnTo>
                  <a:pt x="301523" y="16891"/>
                </a:lnTo>
                <a:lnTo>
                  <a:pt x="292595" y="16891"/>
                </a:lnTo>
                <a:lnTo>
                  <a:pt x="292595" y="18669"/>
                </a:lnTo>
                <a:lnTo>
                  <a:pt x="290817" y="20320"/>
                </a:lnTo>
                <a:lnTo>
                  <a:pt x="287248" y="20320"/>
                </a:lnTo>
                <a:lnTo>
                  <a:pt x="287248" y="23749"/>
                </a:lnTo>
                <a:lnTo>
                  <a:pt x="285457" y="25400"/>
                </a:lnTo>
                <a:lnTo>
                  <a:pt x="283679" y="25400"/>
                </a:lnTo>
                <a:lnTo>
                  <a:pt x="283679" y="23749"/>
                </a:lnTo>
                <a:lnTo>
                  <a:pt x="283679" y="20320"/>
                </a:lnTo>
                <a:lnTo>
                  <a:pt x="280111" y="20320"/>
                </a:lnTo>
                <a:lnTo>
                  <a:pt x="280111" y="23749"/>
                </a:lnTo>
                <a:lnTo>
                  <a:pt x="274751" y="23749"/>
                </a:lnTo>
                <a:lnTo>
                  <a:pt x="274751" y="22098"/>
                </a:lnTo>
                <a:lnTo>
                  <a:pt x="272973" y="20320"/>
                </a:lnTo>
                <a:lnTo>
                  <a:pt x="265836" y="20320"/>
                </a:lnTo>
                <a:lnTo>
                  <a:pt x="265836" y="25400"/>
                </a:lnTo>
                <a:lnTo>
                  <a:pt x="262267" y="25400"/>
                </a:lnTo>
                <a:lnTo>
                  <a:pt x="262267" y="22098"/>
                </a:lnTo>
                <a:lnTo>
                  <a:pt x="258699" y="22098"/>
                </a:lnTo>
                <a:lnTo>
                  <a:pt x="256921" y="23749"/>
                </a:lnTo>
                <a:lnTo>
                  <a:pt x="256921" y="16967"/>
                </a:lnTo>
                <a:lnTo>
                  <a:pt x="256921" y="10109"/>
                </a:lnTo>
                <a:lnTo>
                  <a:pt x="226580" y="10109"/>
                </a:lnTo>
                <a:lnTo>
                  <a:pt x="226580" y="49225"/>
                </a:lnTo>
                <a:lnTo>
                  <a:pt x="223012" y="49225"/>
                </a:lnTo>
                <a:lnTo>
                  <a:pt x="224802" y="47574"/>
                </a:lnTo>
                <a:lnTo>
                  <a:pt x="226580" y="49225"/>
                </a:lnTo>
                <a:lnTo>
                  <a:pt x="226580" y="10109"/>
                </a:lnTo>
                <a:lnTo>
                  <a:pt x="226580" y="6807"/>
                </a:lnTo>
                <a:lnTo>
                  <a:pt x="224802" y="6807"/>
                </a:lnTo>
                <a:lnTo>
                  <a:pt x="224802" y="40716"/>
                </a:lnTo>
                <a:lnTo>
                  <a:pt x="224802" y="45923"/>
                </a:lnTo>
                <a:lnTo>
                  <a:pt x="219443" y="45923"/>
                </a:lnTo>
                <a:lnTo>
                  <a:pt x="219443" y="42494"/>
                </a:lnTo>
                <a:lnTo>
                  <a:pt x="221234" y="40716"/>
                </a:lnTo>
                <a:lnTo>
                  <a:pt x="224802" y="40716"/>
                </a:lnTo>
                <a:lnTo>
                  <a:pt x="224802" y="6807"/>
                </a:lnTo>
                <a:lnTo>
                  <a:pt x="223012" y="8458"/>
                </a:lnTo>
                <a:lnTo>
                  <a:pt x="223012" y="11887"/>
                </a:lnTo>
                <a:lnTo>
                  <a:pt x="217665" y="11887"/>
                </a:lnTo>
                <a:lnTo>
                  <a:pt x="217665" y="16967"/>
                </a:lnTo>
                <a:lnTo>
                  <a:pt x="214096" y="16967"/>
                </a:lnTo>
                <a:lnTo>
                  <a:pt x="214096" y="42494"/>
                </a:lnTo>
                <a:lnTo>
                  <a:pt x="214096" y="45923"/>
                </a:lnTo>
                <a:lnTo>
                  <a:pt x="212318" y="47574"/>
                </a:lnTo>
                <a:lnTo>
                  <a:pt x="210527" y="45923"/>
                </a:lnTo>
                <a:lnTo>
                  <a:pt x="210527" y="42494"/>
                </a:lnTo>
                <a:lnTo>
                  <a:pt x="214096" y="42494"/>
                </a:lnTo>
                <a:lnTo>
                  <a:pt x="214096" y="16967"/>
                </a:lnTo>
                <a:lnTo>
                  <a:pt x="212318" y="16967"/>
                </a:lnTo>
                <a:lnTo>
                  <a:pt x="212318" y="15189"/>
                </a:lnTo>
                <a:lnTo>
                  <a:pt x="212318" y="11887"/>
                </a:lnTo>
                <a:lnTo>
                  <a:pt x="199821" y="11887"/>
                </a:lnTo>
                <a:lnTo>
                  <a:pt x="199821" y="15189"/>
                </a:lnTo>
                <a:lnTo>
                  <a:pt x="196253" y="15189"/>
                </a:lnTo>
                <a:lnTo>
                  <a:pt x="196253" y="11887"/>
                </a:lnTo>
                <a:lnTo>
                  <a:pt x="190906" y="11887"/>
                </a:lnTo>
                <a:lnTo>
                  <a:pt x="190906" y="25476"/>
                </a:lnTo>
                <a:lnTo>
                  <a:pt x="187337" y="25476"/>
                </a:lnTo>
                <a:lnTo>
                  <a:pt x="187337" y="23698"/>
                </a:lnTo>
                <a:lnTo>
                  <a:pt x="185547" y="22047"/>
                </a:lnTo>
                <a:lnTo>
                  <a:pt x="185547" y="20396"/>
                </a:lnTo>
                <a:lnTo>
                  <a:pt x="185547" y="18618"/>
                </a:lnTo>
                <a:lnTo>
                  <a:pt x="185547" y="16967"/>
                </a:lnTo>
                <a:lnTo>
                  <a:pt x="178409" y="16967"/>
                </a:lnTo>
                <a:lnTo>
                  <a:pt x="178409" y="13538"/>
                </a:lnTo>
                <a:lnTo>
                  <a:pt x="174840" y="13538"/>
                </a:lnTo>
                <a:lnTo>
                  <a:pt x="173062" y="11887"/>
                </a:lnTo>
                <a:lnTo>
                  <a:pt x="173062" y="10109"/>
                </a:lnTo>
                <a:lnTo>
                  <a:pt x="171272" y="10109"/>
                </a:lnTo>
                <a:lnTo>
                  <a:pt x="169494" y="11887"/>
                </a:lnTo>
                <a:lnTo>
                  <a:pt x="169494" y="13538"/>
                </a:lnTo>
                <a:lnTo>
                  <a:pt x="157010" y="13538"/>
                </a:lnTo>
                <a:lnTo>
                  <a:pt x="157010" y="10109"/>
                </a:lnTo>
                <a:lnTo>
                  <a:pt x="153441" y="10109"/>
                </a:lnTo>
                <a:lnTo>
                  <a:pt x="153441" y="25476"/>
                </a:lnTo>
                <a:lnTo>
                  <a:pt x="153441" y="27127"/>
                </a:lnTo>
                <a:lnTo>
                  <a:pt x="151650" y="25476"/>
                </a:lnTo>
                <a:lnTo>
                  <a:pt x="153441" y="28905"/>
                </a:lnTo>
                <a:lnTo>
                  <a:pt x="149872" y="28905"/>
                </a:lnTo>
                <a:lnTo>
                  <a:pt x="149872" y="27127"/>
                </a:lnTo>
                <a:lnTo>
                  <a:pt x="151650" y="25476"/>
                </a:lnTo>
                <a:lnTo>
                  <a:pt x="153441" y="25476"/>
                </a:lnTo>
                <a:lnTo>
                  <a:pt x="153441" y="10109"/>
                </a:lnTo>
                <a:lnTo>
                  <a:pt x="149872" y="10109"/>
                </a:lnTo>
                <a:lnTo>
                  <a:pt x="149872" y="11887"/>
                </a:lnTo>
                <a:lnTo>
                  <a:pt x="148082" y="13538"/>
                </a:lnTo>
                <a:lnTo>
                  <a:pt x="144513" y="13538"/>
                </a:lnTo>
                <a:lnTo>
                  <a:pt x="144513" y="18618"/>
                </a:lnTo>
                <a:lnTo>
                  <a:pt x="130238" y="18618"/>
                </a:lnTo>
                <a:lnTo>
                  <a:pt x="130238" y="13538"/>
                </a:lnTo>
                <a:lnTo>
                  <a:pt x="132029" y="13538"/>
                </a:lnTo>
                <a:lnTo>
                  <a:pt x="132029" y="11887"/>
                </a:lnTo>
                <a:lnTo>
                  <a:pt x="130238" y="10109"/>
                </a:lnTo>
                <a:lnTo>
                  <a:pt x="124891" y="10109"/>
                </a:lnTo>
                <a:lnTo>
                  <a:pt x="124891" y="11887"/>
                </a:lnTo>
                <a:lnTo>
                  <a:pt x="124891" y="30556"/>
                </a:lnTo>
                <a:lnTo>
                  <a:pt x="124891" y="32207"/>
                </a:lnTo>
                <a:lnTo>
                  <a:pt x="123101" y="33985"/>
                </a:lnTo>
                <a:lnTo>
                  <a:pt x="121323" y="33985"/>
                </a:lnTo>
                <a:lnTo>
                  <a:pt x="121323" y="32207"/>
                </a:lnTo>
                <a:lnTo>
                  <a:pt x="121323" y="30556"/>
                </a:lnTo>
                <a:lnTo>
                  <a:pt x="124891" y="30556"/>
                </a:lnTo>
                <a:lnTo>
                  <a:pt x="124891" y="11887"/>
                </a:lnTo>
                <a:lnTo>
                  <a:pt x="117754" y="11887"/>
                </a:lnTo>
                <a:lnTo>
                  <a:pt x="117754" y="37414"/>
                </a:lnTo>
                <a:lnTo>
                  <a:pt x="117754" y="42494"/>
                </a:lnTo>
                <a:lnTo>
                  <a:pt x="112407" y="42494"/>
                </a:lnTo>
                <a:lnTo>
                  <a:pt x="112407" y="40716"/>
                </a:lnTo>
                <a:lnTo>
                  <a:pt x="115976" y="37414"/>
                </a:lnTo>
                <a:lnTo>
                  <a:pt x="117754" y="37414"/>
                </a:lnTo>
                <a:lnTo>
                  <a:pt x="117754" y="11887"/>
                </a:lnTo>
                <a:lnTo>
                  <a:pt x="115963" y="11887"/>
                </a:lnTo>
                <a:lnTo>
                  <a:pt x="115963" y="8458"/>
                </a:lnTo>
                <a:lnTo>
                  <a:pt x="112407" y="8458"/>
                </a:lnTo>
                <a:lnTo>
                  <a:pt x="112407" y="13538"/>
                </a:lnTo>
                <a:lnTo>
                  <a:pt x="107048" y="13538"/>
                </a:lnTo>
                <a:lnTo>
                  <a:pt x="107048" y="10109"/>
                </a:lnTo>
                <a:lnTo>
                  <a:pt x="103479" y="10109"/>
                </a:lnTo>
                <a:lnTo>
                  <a:pt x="103479" y="33985"/>
                </a:lnTo>
                <a:lnTo>
                  <a:pt x="103479" y="37414"/>
                </a:lnTo>
                <a:lnTo>
                  <a:pt x="101701" y="37414"/>
                </a:lnTo>
                <a:lnTo>
                  <a:pt x="101701" y="39065"/>
                </a:lnTo>
                <a:lnTo>
                  <a:pt x="99910" y="37414"/>
                </a:lnTo>
                <a:lnTo>
                  <a:pt x="99910" y="33985"/>
                </a:lnTo>
                <a:lnTo>
                  <a:pt x="99910" y="32207"/>
                </a:lnTo>
                <a:lnTo>
                  <a:pt x="101701" y="32207"/>
                </a:lnTo>
                <a:lnTo>
                  <a:pt x="103479" y="33985"/>
                </a:lnTo>
                <a:lnTo>
                  <a:pt x="103479" y="10109"/>
                </a:lnTo>
                <a:lnTo>
                  <a:pt x="98132" y="10109"/>
                </a:lnTo>
                <a:lnTo>
                  <a:pt x="98132" y="13538"/>
                </a:lnTo>
                <a:lnTo>
                  <a:pt x="96342" y="13538"/>
                </a:lnTo>
                <a:lnTo>
                  <a:pt x="94564" y="15189"/>
                </a:lnTo>
                <a:lnTo>
                  <a:pt x="94564" y="16967"/>
                </a:lnTo>
                <a:lnTo>
                  <a:pt x="90995" y="20396"/>
                </a:lnTo>
                <a:lnTo>
                  <a:pt x="85636" y="20396"/>
                </a:lnTo>
                <a:lnTo>
                  <a:pt x="85636" y="18618"/>
                </a:lnTo>
                <a:lnTo>
                  <a:pt x="83858" y="16967"/>
                </a:lnTo>
                <a:lnTo>
                  <a:pt x="83858" y="11887"/>
                </a:lnTo>
                <a:lnTo>
                  <a:pt x="80289" y="11887"/>
                </a:lnTo>
                <a:lnTo>
                  <a:pt x="80289" y="18618"/>
                </a:lnTo>
                <a:lnTo>
                  <a:pt x="74930" y="18618"/>
                </a:lnTo>
                <a:lnTo>
                  <a:pt x="74930" y="15189"/>
                </a:lnTo>
                <a:lnTo>
                  <a:pt x="73152" y="15189"/>
                </a:lnTo>
                <a:lnTo>
                  <a:pt x="71361" y="13538"/>
                </a:lnTo>
                <a:lnTo>
                  <a:pt x="71361" y="11887"/>
                </a:lnTo>
                <a:lnTo>
                  <a:pt x="53530" y="11887"/>
                </a:lnTo>
                <a:lnTo>
                  <a:pt x="53530" y="15189"/>
                </a:lnTo>
                <a:lnTo>
                  <a:pt x="51739" y="15189"/>
                </a:lnTo>
                <a:lnTo>
                  <a:pt x="51739" y="13538"/>
                </a:lnTo>
                <a:lnTo>
                  <a:pt x="48171" y="13538"/>
                </a:lnTo>
                <a:lnTo>
                  <a:pt x="48171" y="20396"/>
                </a:lnTo>
                <a:lnTo>
                  <a:pt x="44602" y="20396"/>
                </a:lnTo>
                <a:lnTo>
                  <a:pt x="44602" y="16967"/>
                </a:lnTo>
                <a:lnTo>
                  <a:pt x="30327" y="16967"/>
                </a:lnTo>
                <a:lnTo>
                  <a:pt x="30327" y="13538"/>
                </a:lnTo>
                <a:lnTo>
                  <a:pt x="26758" y="13538"/>
                </a:lnTo>
                <a:lnTo>
                  <a:pt x="24980" y="15189"/>
                </a:lnTo>
                <a:lnTo>
                  <a:pt x="24980" y="22047"/>
                </a:lnTo>
                <a:lnTo>
                  <a:pt x="19621" y="22047"/>
                </a:lnTo>
                <a:lnTo>
                  <a:pt x="19621" y="28905"/>
                </a:lnTo>
                <a:lnTo>
                  <a:pt x="14274" y="28905"/>
                </a:lnTo>
                <a:lnTo>
                  <a:pt x="14274" y="16967"/>
                </a:lnTo>
                <a:lnTo>
                  <a:pt x="8928" y="16967"/>
                </a:lnTo>
                <a:lnTo>
                  <a:pt x="8928" y="20396"/>
                </a:lnTo>
                <a:lnTo>
                  <a:pt x="0" y="20396"/>
                </a:lnTo>
                <a:lnTo>
                  <a:pt x="0" y="23698"/>
                </a:lnTo>
                <a:lnTo>
                  <a:pt x="3568" y="23698"/>
                </a:lnTo>
                <a:lnTo>
                  <a:pt x="3568" y="39065"/>
                </a:lnTo>
                <a:lnTo>
                  <a:pt x="12496" y="39065"/>
                </a:lnTo>
                <a:lnTo>
                  <a:pt x="12496" y="42494"/>
                </a:lnTo>
                <a:lnTo>
                  <a:pt x="16052" y="42494"/>
                </a:lnTo>
                <a:lnTo>
                  <a:pt x="17843" y="44145"/>
                </a:lnTo>
                <a:lnTo>
                  <a:pt x="17843" y="42494"/>
                </a:lnTo>
                <a:lnTo>
                  <a:pt x="19621" y="40716"/>
                </a:lnTo>
                <a:lnTo>
                  <a:pt x="21412" y="40716"/>
                </a:lnTo>
                <a:lnTo>
                  <a:pt x="21412" y="35636"/>
                </a:lnTo>
                <a:lnTo>
                  <a:pt x="24980" y="35636"/>
                </a:lnTo>
                <a:lnTo>
                  <a:pt x="24980" y="40716"/>
                </a:lnTo>
                <a:lnTo>
                  <a:pt x="30327" y="40716"/>
                </a:lnTo>
                <a:lnTo>
                  <a:pt x="30327" y="45923"/>
                </a:lnTo>
                <a:lnTo>
                  <a:pt x="55308" y="45923"/>
                </a:lnTo>
                <a:lnTo>
                  <a:pt x="57099" y="44145"/>
                </a:lnTo>
                <a:lnTo>
                  <a:pt x="60667" y="44145"/>
                </a:lnTo>
                <a:lnTo>
                  <a:pt x="60667" y="40716"/>
                </a:lnTo>
                <a:lnTo>
                  <a:pt x="58877" y="40716"/>
                </a:lnTo>
                <a:lnTo>
                  <a:pt x="58877" y="37414"/>
                </a:lnTo>
                <a:lnTo>
                  <a:pt x="64236" y="37414"/>
                </a:lnTo>
                <a:lnTo>
                  <a:pt x="64236" y="35636"/>
                </a:lnTo>
                <a:lnTo>
                  <a:pt x="64236" y="33985"/>
                </a:lnTo>
                <a:lnTo>
                  <a:pt x="67792" y="33985"/>
                </a:lnTo>
                <a:lnTo>
                  <a:pt x="67792" y="42494"/>
                </a:lnTo>
                <a:lnTo>
                  <a:pt x="73152" y="42494"/>
                </a:lnTo>
                <a:lnTo>
                  <a:pt x="76720" y="42494"/>
                </a:lnTo>
                <a:lnTo>
                  <a:pt x="82067" y="42494"/>
                </a:lnTo>
                <a:lnTo>
                  <a:pt x="82067" y="40716"/>
                </a:lnTo>
                <a:lnTo>
                  <a:pt x="85636" y="40716"/>
                </a:lnTo>
                <a:lnTo>
                  <a:pt x="85636" y="47574"/>
                </a:lnTo>
                <a:lnTo>
                  <a:pt x="90995" y="47574"/>
                </a:lnTo>
                <a:lnTo>
                  <a:pt x="90995" y="45923"/>
                </a:lnTo>
                <a:lnTo>
                  <a:pt x="94564" y="45923"/>
                </a:lnTo>
                <a:lnTo>
                  <a:pt x="98132" y="45923"/>
                </a:lnTo>
                <a:lnTo>
                  <a:pt x="98132" y="49225"/>
                </a:lnTo>
                <a:lnTo>
                  <a:pt x="103479" y="49225"/>
                </a:lnTo>
                <a:lnTo>
                  <a:pt x="103479" y="45923"/>
                </a:lnTo>
                <a:lnTo>
                  <a:pt x="103479" y="42494"/>
                </a:lnTo>
                <a:lnTo>
                  <a:pt x="105270" y="40716"/>
                </a:lnTo>
                <a:lnTo>
                  <a:pt x="107048" y="40716"/>
                </a:lnTo>
                <a:lnTo>
                  <a:pt x="108839" y="42494"/>
                </a:lnTo>
                <a:lnTo>
                  <a:pt x="108839" y="45923"/>
                </a:lnTo>
                <a:lnTo>
                  <a:pt x="107048" y="47574"/>
                </a:lnTo>
                <a:lnTo>
                  <a:pt x="107048" y="49225"/>
                </a:lnTo>
                <a:lnTo>
                  <a:pt x="110617" y="49225"/>
                </a:lnTo>
                <a:lnTo>
                  <a:pt x="112407" y="47574"/>
                </a:lnTo>
                <a:lnTo>
                  <a:pt x="115963" y="47574"/>
                </a:lnTo>
                <a:lnTo>
                  <a:pt x="115963" y="44145"/>
                </a:lnTo>
                <a:lnTo>
                  <a:pt x="124891" y="44145"/>
                </a:lnTo>
                <a:lnTo>
                  <a:pt x="124891" y="47574"/>
                </a:lnTo>
                <a:lnTo>
                  <a:pt x="130238" y="47574"/>
                </a:lnTo>
                <a:lnTo>
                  <a:pt x="130238" y="45923"/>
                </a:lnTo>
                <a:lnTo>
                  <a:pt x="132029" y="45923"/>
                </a:lnTo>
                <a:lnTo>
                  <a:pt x="133807" y="47574"/>
                </a:lnTo>
                <a:lnTo>
                  <a:pt x="139166" y="47574"/>
                </a:lnTo>
                <a:lnTo>
                  <a:pt x="139166" y="45923"/>
                </a:lnTo>
                <a:lnTo>
                  <a:pt x="142735" y="45923"/>
                </a:lnTo>
                <a:lnTo>
                  <a:pt x="142735" y="49225"/>
                </a:lnTo>
                <a:lnTo>
                  <a:pt x="146304" y="49225"/>
                </a:lnTo>
                <a:lnTo>
                  <a:pt x="146304" y="45923"/>
                </a:lnTo>
                <a:lnTo>
                  <a:pt x="148082" y="45923"/>
                </a:lnTo>
                <a:lnTo>
                  <a:pt x="149872" y="47574"/>
                </a:lnTo>
                <a:lnTo>
                  <a:pt x="149872" y="49225"/>
                </a:lnTo>
                <a:lnTo>
                  <a:pt x="155219" y="49225"/>
                </a:lnTo>
                <a:lnTo>
                  <a:pt x="157010" y="51003"/>
                </a:lnTo>
                <a:lnTo>
                  <a:pt x="158788" y="51003"/>
                </a:lnTo>
                <a:lnTo>
                  <a:pt x="160578" y="52654"/>
                </a:lnTo>
                <a:lnTo>
                  <a:pt x="160578" y="49225"/>
                </a:lnTo>
                <a:lnTo>
                  <a:pt x="165925" y="49225"/>
                </a:lnTo>
                <a:lnTo>
                  <a:pt x="165925" y="45923"/>
                </a:lnTo>
                <a:lnTo>
                  <a:pt x="165925" y="44145"/>
                </a:lnTo>
                <a:lnTo>
                  <a:pt x="165925" y="42494"/>
                </a:lnTo>
                <a:lnTo>
                  <a:pt x="169494" y="42494"/>
                </a:lnTo>
                <a:lnTo>
                  <a:pt x="169494" y="44145"/>
                </a:lnTo>
                <a:lnTo>
                  <a:pt x="171272" y="45923"/>
                </a:lnTo>
                <a:lnTo>
                  <a:pt x="171272" y="51003"/>
                </a:lnTo>
                <a:lnTo>
                  <a:pt x="176631" y="51003"/>
                </a:lnTo>
                <a:lnTo>
                  <a:pt x="176631" y="52654"/>
                </a:lnTo>
                <a:lnTo>
                  <a:pt x="185547" y="52654"/>
                </a:lnTo>
                <a:lnTo>
                  <a:pt x="185547" y="56083"/>
                </a:lnTo>
                <a:lnTo>
                  <a:pt x="189115" y="56083"/>
                </a:lnTo>
                <a:lnTo>
                  <a:pt x="189115" y="54432"/>
                </a:lnTo>
                <a:lnTo>
                  <a:pt x="190906" y="52654"/>
                </a:lnTo>
                <a:lnTo>
                  <a:pt x="190906" y="51003"/>
                </a:lnTo>
                <a:lnTo>
                  <a:pt x="192684" y="51003"/>
                </a:lnTo>
                <a:lnTo>
                  <a:pt x="192684" y="54432"/>
                </a:lnTo>
                <a:lnTo>
                  <a:pt x="196253" y="54432"/>
                </a:lnTo>
                <a:lnTo>
                  <a:pt x="198043" y="56083"/>
                </a:lnTo>
                <a:lnTo>
                  <a:pt x="199821" y="56083"/>
                </a:lnTo>
                <a:lnTo>
                  <a:pt x="199821" y="54432"/>
                </a:lnTo>
                <a:lnTo>
                  <a:pt x="206959" y="54432"/>
                </a:lnTo>
                <a:lnTo>
                  <a:pt x="206959" y="49225"/>
                </a:lnTo>
                <a:lnTo>
                  <a:pt x="215887" y="49225"/>
                </a:lnTo>
                <a:lnTo>
                  <a:pt x="215887" y="54432"/>
                </a:lnTo>
                <a:lnTo>
                  <a:pt x="231940" y="54432"/>
                </a:lnTo>
                <a:lnTo>
                  <a:pt x="231940" y="45923"/>
                </a:lnTo>
                <a:lnTo>
                  <a:pt x="231940" y="40716"/>
                </a:lnTo>
                <a:lnTo>
                  <a:pt x="231940" y="37414"/>
                </a:lnTo>
                <a:lnTo>
                  <a:pt x="237286" y="37414"/>
                </a:lnTo>
                <a:lnTo>
                  <a:pt x="237286" y="42494"/>
                </a:lnTo>
                <a:lnTo>
                  <a:pt x="242646" y="42494"/>
                </a:lnTo>
                <a:lnTo>
                  <a:pt x="242646" y="44145"/>
                </a:lnTo>
                <a:lnTo>
                  <a:pt x="246214" y="44145"/>
                </a:lnTo>
                <a:lnTo>
                  <a:pt x="246214" y="35636"/>
                </a:lnTo>
                <a:lnTo>
                  <a:pt x="242646" y="35636"/>
                </a:lnTo>
                <a:lnTo>
                  <a:pt x="242646" y="33985"/>
                </a:lnTo>
                <a:lnTo>
                  <a:pt x="242646" y="32207"/>
                </a:lnTo>
                <a:lnTo>
                  <a:pt x="249783" y="32207"/>
                </a:lnTo>
                <a:lnTo>
                  <a:pt x="251561" y="30556"/>
                </a:lnTo>
                <a:lnTo>
                  <a:pt x="251561" y="28905"/>
                </a:lnTo>
                <a:lnTo>
                  <a:pt x="251561" y="27127"/>
                </a:lnTo>
                <a:lnTo>
                  <a:pt x="256921" y="27127"/>
                </a:lnTo>
                <a:lnTo>
                  <a:pt x="256921" y="28829"/>
                </a:lnTo>
                <a:lnTo>
                  <a:pt x="258699" y="30607"/>
                </a:lnTo>
                <a:lnTo>
                  <a:pt x="262267" y="30607"/>
                </a:lnTo>
                <a:lnTo>
                  <a:pt x="262267" y="35687"/>
                </a:lnTo>
                <a:lnTo>
                  <a:pt x="260489" y="37338"/>
                </a:lnTo>
                <a:lnTo>
                  <a:pt x="258699" y="37338"/>
                </a:lnTo>
                <a:lnTo>
                  <a:pt x="258699" y="39116"/>
                </a:lnTo>
                <a:lnTo>
                  <a:pt x="256921" y="42418"/>
                </a:lnTo>
                <a:lnTo>
                  <a:pt x="253352" y="42418"/>
                </a:lnTo>
                <a:lnTo>
                  <a:pt x="253352" y="57785"/>
                </a:lnTo>
                <a:lnTo>
                  <a:pt x="255130" y="59436"/>
                </a:lnTo>
                <a:lnTo>
                  <a:pt x="267627" y="59436"/>
                </a:lnTo>
                <a:lnTo>
                  <a:pt x="267627" y="61214"/>
                </a:lnTo>
                <a:lnTo>
                  <a:pt x="271183" y="61214"/>
                </a:lnTo>
                <a:lnTo>
                  <a:pt x="271183" y="57785"/>
                </a:lnTo>
                <a:lnTo>
                  <a:pt x="278320" y="57785"/>
                </a:lnTo>
                <a:lnTo>
                  <a:pt x="278320" y="54356"/>
                </a:lnTo>
                <a:lnTo>
                  <a:pt x="283679" y="54356"/>
                </a:lnTo>
                <a:lnTo>
                  <a:pt x="283679" y="59436"/>
                </a:lnTo>
                <a:lnTo>
                  <a:pt x="292595" y="59436"/>
                </a:lnTo>
                <a:lnTo>
                  <a:pt x="292595" y="56134"/>
                </a:lnTo>
                <a:lnTo>
                  <a:pt x="296164" y="56134"/>
                </a:lnTo>
                <a:lnTo>
                  <a:pt x="296164" y="57785"/>
                </a:lnTo>
                <a:lnTo>
                  <a:pt x="301523" y="57785"/>
                </a:lnTo>
                <a:lnTo>
                  <a:pt x="301523" y="56134"/>
                </a:lnTo>
                <a:lnTo>
                  <a:pt x="301523" y="54356"/>
                </a:lnTo>
                <a:lnTo>
                  <a:pt x="301523" y="52705"/>
                </a:lnTo>
                <a:lnTo>
                  <a:pt x="303301" y="52705"/>
                </a:lnTo>
                <a:lnTo>
                  <a:pt x="305092" y="54356"/>
                </a:lnTo>
                <a:lnTo>
                  <a:pt x="305092" y="57785"/>
                </a:lnTo>
                <a:lnTo>
                  <a:pt x="310438" y="57785"/>
                </a:lnTo>
                <a:lnTo>
                  <a:pt x="310438" y="54356"/>
                </a:lnTo>
                <a:lnTo>
                  <a:pt x="317576" y="54356"/>
                </a:lnTo>
                <a:lnTo>
                  <a:pt x="317576" y="59436"/>
                </a:lnTo>
                <a:lnTo>
                  <a:pt x="321144" y="59436"/>
                </a:lnTo>
                <a:lnTo>
                  <a:pt x="321144" y="54356"/>
                </a:lnTo>
                <a:lnTo>
                  <a:pt x="338988" y="54356"/>
                </a:lnTo>
                <a:lnTo>
                  <a:pt x="338988" y="52705"/>
                </a:lnTo>
                <a:lnTo>
                  <a:pt x="338988" y="50927"/>
                </a:lnTo>
                <a:lnTo>
                  <a:pt x="347903" y="50927"/>
                </a:lnTo>
                <a:lnTo>
                  <a:pt x="347903" y="47625"/>
                </a:lnTo>
                <a:lnTo>
                  <a:pt x="353263" y="47625"/>
                </a:lnTo>
                <a:lnTo>
                  <a:pt x="353263" y="52705"/>
                </a:lnTo>
                <a:lnTo>
                  <a:pt x="349694" y="52705"/>
                </a:lnTo>
                <a:lnTo>
                  <a:pt x="349694" y="56134"/>
                </a:lnTo>
                <a:lnTo>
                  <a:pt x="371094" y="56134"/>
                </a:lnTo>
                <a:lnTo>
                  <a:pt x="371094" y="52705"/>
                </a:lnTo>
                <a:lnTo>
                  <a:pt x="374662" y="52705"/>
                </a:lnTo>
                <a:lnTo>
                  <a:pt x="374662" y="54356"/>
                </a:lnTo>
                <a:lnTo>
                  <a:pt x="387159" y="54356"/>
                </a:lnTo>
                <a:lnTo>
                  <a:pt x="387159" y="52705"/>
                </a:lnTo>
                <a:lnTo>
                  <a:pt x="390728" y="52705"/>
                </a:lnTo>
                <a:lnTo>
                  <a:pt x="390728" y="56134"/>
                </a:lnTo>
                <a:lnTo>
                  <a:pt x="396074" y="56134"/>
                </a:lnTo>
                <a:lnTo>
                  <a:pt x="396074" y="52705"/>
                </a:lnTo>
                <a:lnTo>
                  <a:pt x="403212" y="52705"/>
                </a:lnTo>
                <a:lnTo>
                  <a:pt x="403212" y="47625"/>
                </a:lnTo>
                <a:lnTo>
                  <a:pt x="408571" y="47625"/>
                </a:lnTo>
                <a:lnTo>
                  <a:pt x="408571" y="54356"/>
                </a:lnTo>
                <a:lnTo>
                  <a:pt x="421055" y="54356"/>
                </a:lnTo>
                <a:lnTo>
                  <a:pt x="421055" y="49276"/>
                </a:lnTo>
                <a:lnTo>
                  <a:pt x="429971" y="49276"/>
                </a:lnTo>
                <a:lnTo>
                  <a:pt x="431761" y="50927"/>
                </a:lnTo>
                <a:lnTo>
                  <a:pt x="435330" y="49276"/>
                </a:lnTo>
                <a:lnTo>
                  <a:pt x="437108" y="49276"/>
                </a:lnTo>
                <a:lnTo>
                  <a:pt x="437108" y="47625"/>
                </a:lnTo>
                <a:lnTo>
                  <a:pt x="437108" y="45847"/>
                </a:lnTo>
                <a:lnTo>
                  <a:pt x="440677" y="45847"/>
                </a:lnTo>
                <a:lnTo>
                  <a:pt x="440677" y="49276"/>
                </a:lnTo>
                <a:lnTo>
                  <a:pt x="447814" y="49276"/>
                </a:lnTo>
                <a:lnTo>
                  <a:pt x="447814" y="47625"/>
                </a:lnTo>
                <a:lnTo>
                  <a:pt x="449605" y="45847"/>
                </a:lnTo>
                <a:lnTo>
                  <a:pt x="460311" y="45847"/>
                </a:lnTo>
                <a:lnTo>
                  <a:pt x="462089" y="47625"/>
                </a:lnTo>
                <a:lnTo>
                  <a:pt x="462089" y="49276"/>
                </a:lnTo>
                <a:lnTo>
                  <a:pt x="465658" y="49276"/>
                </a:lnTo>
                <a:lnTo>
                  <a:pt x="465658" y="45847"/>
                </a:lnTo>
                <a:lnTo>
                  <a:pt x="479933" y="45847"/>
                </a:lnTo>
                <a:lnTo>
                  <a:pt x="479933" y="47625"/>
                </a:lnTo>
                <a:lnTo>
                  <a:pt x="483501" y="47625"/>
                </a:lnTo>
                <a:lnTo>
                  <a:pt x="483501" y="44196"/>
                </a:lnTo>
                <a:lnTo>
                  <a:pt x="492417" y="44196"/>
                </a:lnTo>
                <a:lnTo>
                  <a:pt x="492417" y="39116"/>
                </a:lnTo>
                <a:lnTo>
                  <a:pt x="497776" y="39116"/>
                </a:lnTo>
                <a:lnTo>
                  <a:pt x="497776" y="35687"/>
                </a:lnTo>
                <a:lnTo>
                  <a:pt x="501345" y="35687"/>
                </a:lnTo>
                <a:lnTo>
                  <a:pt x="501345" y="39116"/>
                </a:lnTo>
                <a:lnTo>
                  <a:pt x="531672" y="39116"/>
                </a:lnTo>
                <a:lnTo>
                  <a:pt x="531672" y="42418"/>
                </a:lnTo>
                <a:lnTo>
                  <a:pt x="533450" y="42418"/>
                </a:lnTo>
                <a:lnTo>
                  <a:pt x="537019" y="39116"/>
                </a:lnTo>
                <a:lnTo>
                  <a:pt x="537019" y="35687"/>
                </a:lnTo>
                <a:lnTo>
                  <a:pt x="537019" y="33909"/>
                </a:lnTo>
                <a:lnTo>
                  <a:pt x="537019" y="30607"/>
                </a:lnTo>
                <a:lnTo>
                  <a:pt x="540588" y="30607"/>
                </a:lnTo>
                <a:lnTo>
                  <a:pt x="542378" y="32258"/>
                </a:lnTo>
                <a:lnTo>
                  <a:pt x="542378" y="35687"/>
                </a:lnTo>
                <a:lnTo>
                  <a:pt x="549516" y="35687"/>
                </a:lnTo>
                <a:lnTo>
                  <a:pt x="549516" y="37338"/>
                </a:lnTo>
                <a:lnTo>
                  <a:pt x="558431" y="37338"/>
                </a:lnTo>
                <a:lnTo>
                  <a:pt x="558431" y="40767"/>
                </a:lnTo>
                <a:lnTo>
                  <a:pt x="562000" y="40767"/>
                </a:lnTo>
                <a:lnTo>
                  <a:pt x="563791" y="39116"/>
                </a:lnTo>
                <a:lnTo>
                  <a:pt x="563791" y="33909"/>
                </a:lnTo>
                <a:lnTo>
                  <a:pt x="576275" y="33909"/>
                </a:lnTo>
                <a:lnTo>
                  <a:pt x="574484" y="32258"/>
                </a:lnTo>
                <a:lnTo>
                  <a:pt x="576275" y="30607"/>
                </a:lnTo>
                <a:lnTo>
                  <a:pt x="578053" y="32258"/>
                </a:lnTo>
                <a:lnTo>
                  <a:pt x="576275" y="33909"/>
                </a:lnTo>
                <a:lnTo>
                  <a:pt x="576275" y="37338"/>
                </a:lnTo>
                <a:lnTo>
                  <a:pt x="579843" y="37338"/>
                </a:lnTo>
                <a:lnTo>
                  <a:pt x="579843" y="32258"/>
                </a:lnTo>
                <a:lnTo>
                  <a:pt x="583412" y="32258"/>
                </a:lnTo>
                <a:lnTo>
                  <a:pt x="583412" y="33909"/>
                </a:lnTo>
                <a:lnTo>
                  <a:pt x="588759" y="33909"/>
                </a:lnTo>
                <a:lnTo>
                  <a:pt x="588759" y="32258"/>
                </a:lnTo>
                <a:lnTo>
                  <a:pt x="588759" y="30607"/>
                </a:lnTo>
                <a:lnTo>
                  <a:pt x="590550" y="28829"/>
                </a:lnTo>
                <a:lnTo>
                  <a:pt x="594118" y="28829"/>
                </a:lnTo>
                <a:lnTo>
                  <a:pt x="594118" y="27178"/>
                </a:lnTo>
                <a:lnTo>
                  <a:pt x="594118" y="25400"/>
                </a:lnTo>
                <a:lnTo>
                  <a:pt x="597687" y="25400"/>
                </a:lnTo>
                <a:lnTo>
                  <a:pt x="597687" y="30607"/>
                </a:lnTo>
                <a:lnTo>
                  <a:pt x="601256" y="30607"/>
                </a:lnTo>
                <a:lnTo>
                  <a:pt x="601256" y="27178"/>
                </a:lnTo>
                <a:lnTo>
                  <a:pt x="610171" y="27178"/>
                </a:lnTo>
                <a:lnTo>
                  <a:pt x="610171" y="30607"/>
                </a:lnTo>
                <a:lnTo>
                  <a:pt x="613740" y="30607"/>
                </a:lnTo>
                <a:lnTo>
                  <a:pt x="613740" y="27178"/>
                </a:lnTo>
                <a:lnTo>
                  <a:pt x="615518" y="27178"/>
                </a:lnTo>
                <a:lnTo>
                  <a:pt x="615518" y="28829"/>
                </a:lnTo>
                <a:lnTo>
                  <a:pt x="636930" y="28829"/>
                </a:lnTo>
                <a:lnTo>
                  <a:pt x="636930" y="27178"/>
                </a:lnTo>
                <a:lnTo>
                  <a:pt x="642289" y="27178"/>
                </a:lnTo>
                <a:lnTo>
                  <a:pt x="642289" y="30607"/>
                </a:lnTo>
                <a:lnTo>
                  <a:pt x="651205" y="30607"/>
                </a:lnTo>
                <a:lnTo>
                  <a:pt x="651205" y="27178"/>
                </a:lnTo>
                <a:lnTo>
                  <a:pt x="645858" y="27178"/>
                </a:lnTo>
                <a:lnTo>
                  <a:pt x="645858" y="18669"/>
                </a:lnTo>
                <a:lnTo>
                  <a:pt x="658342" y="18669"/>
                </a:lnTo>
                <a:lnTo>
                  <a:pt x="658342" y="23749"/>
                </a:lnTo>
                <a:lnTo>
                  <a:pt x="660120" y="27178"/>
                </a:lnTo>
                <a:lnTo>
                  <a:pt x="654773" y="27178"/>
                </a:lnTo>
                <a:lnTo>
                  <a:pt x="654773" y="30607"/>
                </a:lnTo>
                <a:lnTo>
                  <a:pt x="663689" y="30607"/>
                </a:lnTo>
                <a:lnTo>
                  <a:pt x="663689" y="25400"/>
                </a:lnTo>
                <a:lnTo>
                  <a:pt x="667258" y="23749"/>
                </a:lnTo>
                <a:lnTo>
                  <a:pt x="670826" y="23749"/>
                </a:lnTo>
                <a:lnTo>
                  <a:pt x="670826" y="28829"/>
                </a:lnTo>
                <a:lnTo>
                  <a:pt x="674395" y="28829"/>
                </a:lnTo>
                <a:lnTo>
                  <a:pt x="676186" y="27178"/>
                </a:lnTo>
                <a:lnTo>
                  <a:pt x="676186" y="23749"/>
                </a:lnTo>
                <a:lnTo>
                  <a:pt x="676186" y="20320"/>
                </a:lnTo>
                <a:lnTo>
                  <a:pt x="679754" y="20320"/>
                </a:lnTo>
                <a:lnTo>
                  <a:pt x="679754" y="16891"/>
                </a:lnTo>
                <a:lnTo>
                  <a:pt x="679754" y="15240"/>
                </a:lnTo>
                <a:lnTo>
                  <a:pt x="683323" y="15240"/>
                </a:lnTo>
                <a:lnTo>
                  <a:pt x="683323" y="118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2070842" y="5095887"/>
            <a:ext cx="490855" cy="67945"/>
          </a:xfrm>
          <a:custGeom>
            <a:avLst/>
            <a:gdLst/>
            <a:ahLst/>
            <a:cxnLst/>
            <a:rect l="l" t="t" r="r" b="b"/>
            <a:pathLst>
              <a:path w="490854" h="67945">
                <a:moveTo>
                  <a:pt x="17843" y="15240"/>
                </a:moveTo>
                <a:lnTo>
                  <a:pt x="16065" y="13589"/>
                </a:lnTo>
                <a:lnTo>
                  <a:pt x="12496" y="13589"/>
                </a:lnTo>
                <a:lnTo>
                  <a:pt x="12496" y="15240"/>
                </a:lnTo>
                <a:lnTo>
                  <a:pt x="14274" y="15240"/>
                </a:lnTo>
                <a:lnTo>
                  <a:pt x="16065" y="16891"/>
                </a:lnTo>
                <a:lnTo>
                  <a:pt x="16065" y="20320"/>
                </a:lnTo>
                <a:lnTo>
                  <a:pt x="17843" y="20320"/>
                </a:lnTo>
                <a:lnTo>
                  <a:pt x="17843" y="15240"/>
                </a:lnTo>
                <a:close/>
              </a:path>
              <a:path w="490854" h="67945">
                <a:moveTo>
                  <a:pt x="46393" y="15240"/>
                </a:moveTo>
                <a:lnTo>
                  <a:pt x="41033" y="15240"/>
                </a:lnTo>
                <a:lnTo>
                  <a:pt x="41033" y="16891"/>
                </a:lnTo>
                <a:lnTo>
                  <a:pt x="42887" y="18669"/>
                </a:lnTo>
                <a:lnTo>
                  <a:pt x="46393" y="18669"/>
                </a:lnTo>
                <a:lnTo>
                  <a:pt x="46393" y="15240"/>
                </a:lnTo>
                <a:close/>
              </a:path>
              <a:path w="490854" h="67945">
                <a:moveTo>
                  <a:pt x="51739" y="10160"/>
                </a:moveTo>
                <a:lnTo>
                  <a:pt x="49961" y="8509"/>
                </a:lnTo>
                <a:lnTo>
                  <a:pt x="46393" y="8509"/>
                </a:lnTo>
                <a:lnTo>
                  <a:pt x="46393" y="13589"/>
                </a:lnTo>
                <a:lnTo>
                  <a:pt x="51739" y="13589"/>
                </a:lnTo>
                <a:lnTo>
                  <a:pt x="51739" y="10160"/>
                </a:lnTo>
                <a:close/>
              </a:path>
              <a:path w="490854" h="67945">
                <a:moveTo>
                  <a:pt x="58877" y="25400"/>
                </a:moveTo>
                <a:lnTo>
                  <a:pt x="53530" y="25400"/>
                </a:lnTo>
                <a:lnTo>
                  <a:pt x="53530" y="22098"/>
                </a:lnTo>
                <a:lnTo>
                  <a:pt x="53530" y="20320"/>
                </a:lnTo>
                <a:lnTo>
                  <a:pt x="53530" y="18669"/>
                </a:lnTo>
                <a:lnTo>
                  <a:pt x="46393" y="18669"/>
                </a:lnTo>
                <a:lnTo>
                  <a:pt x="46393" y="20320"/>
                </a:lnTo>
                <a:lnTo>
                  <a:pt x="44602" y="20320"/>
                </a:lnTo>
                <a:lnTo>
                  <a:pt x="42887" y="18669"/>
                </a:lnTo>
                <a:lnTo>
                  <a:pt x="41033" y="18669"/>
                </a:lnTo>
                <a:lnTo>
                  <a:pt x="41033" y="22098"/>
                </a:lnTo>
                <a:lnTo>
                  <a:pt x="37465" y="22098"/>
                </a:lnTo>
                <a:lnTo>
                  <a:pt x="37465" y="13589"/>
                </a:lnTo>
                <a:lnTo>
                  <a:pt x="33896" y="13589"/>
                </a:lnTo>
                <a:lnTo>
                  <a:pt x="33896" y="16891"/>
                </a:lnTo>
                <a:lnTo>
                  <a:pt x="28549" y="16891"/>
                </a:lnTo>
                <a:lnTo>
                  <a:pt x="28549" y="25400"/>
                </a:lnTo>
                <a:lnTo>
                  <a:pt x="26771" y="27178"/>
                </a:lnTo>
                <a:lnTo>
                  <a:pt x="26771" y="28829"/>
                </a:lnTo>
                <a:lnTo>
                  <a:pt x="24980" y="28829"/>
                </a:lnTo>
                <a:lnTo>
                  <a:pt x="23202" y="27178"/>
                </a:lnTo>
                <a:lnTo>
                  <a:pt x="23202" y="20320"/>
                </a:lnTo>
                <a:lnTo>
                  <a:pt x="17843" y="20320"/>
                </a:lnTo>
                <a:lnTo>
                  <a:pt x="16065" y="22098"/>
                </a:lnTo>
                <a:lnTo>
                  <a:pt x="12496" y="22098"/>
                </a:lnTo>
                <a:lnTo>
                  <a:pt x="12496" y="15240"/>
                </a:lnTo>
                <a:lnTo>
                  <a:pt x="10706" y="13589"/>
                </a:lnTo>
                <a:lnTo>
                  <a:pt x="10706" y="10160"/>
                </a:lnTo>
                <a:lnTo>
                  <a:pt x="7137" y="10160"/>
                </a:lnTo>
                <a:lnTo>
                  <a:pt x="7137" y="13589"/>
                </a:lnTo>
                <a:lnTo>
                  <a:pt x="0" y="13589"/>
                </a:lnTo>
                <a:lnTo>
                  <a:pt x="0" y="22098"/>
                </a:lnTo>
                <a:lnTo>
                  <a:pt x="8928" y="22098"/>
                </a:lnTo>
                <a:lnTo>
                  <a:pt x="8928" y="30607"/>
                </a:lnTo>
                <a:lnTo>
                  <a:pt x="5359" y="30607"/>
                </a:lnTo>
                <a:lnTo>
                  <a:pt x="5359" y="45847"/>
                </a:lnTo>
                <a:lnTo>
                  <a:pt x="10706" y="45847"/>
                </a:lnTo>
                <a:lnTo>
                  <a:pt x="10706" y="37338"/>
                </a:lnTo>
                <a:lnTo>
                  <a:pt x="17843" y="37338"/>
                </a:lnTo>
                <a:lnTo>
                  <a:pt x="17843" y="40767"/>
                </a:lnTo>
                <a:lnTo>
                  <a:pt x="24980" y="40767"/>
                </a:lnTo>
                <a:lnTo>
                  <a:pt x="24980" y="45847"/>
                </a:lnTo>
                <a:lnTo>
                  <a:pt x="28549" y="45847"/>
                </a:lnTo>
                <a:lnTo>
                  <a:pt x="28549" y="37338"/>
                </a:lnTo>
                <a:lnTo>
                  <a:pt x="32118" y="37338"/>
                </a:lnTo>
                <a:lnTo>
                  <a:pt x="32118" y="33909"/>
                </a:lnTo>
                <a:lnTo>
                  <a:pt x="35687" y="33909"/>
                </a:lnTo>
                <a:lnTo>
                  <a:pt x="35687" y="35687"/>
                </a:lnTo>
                <a:lnTo>
                  <a:pt x="41033" y="35687"/>
                </a:lnTo>
                <a:lnTo>
                  <a:pt x="41033" y="39116"/>
                </a:lnTo>
                <a:lnTo>
                  <a:pt x="58877" y="39116"/>
                </a:lnTo>
                <a:lnTo>
                  <a:pt x="58877" y="33909"/>
                </a:lnTo>
                <a:lnTo>
                  <a:pt x="58877" y="28829"/>
                </a:lnTo>
                <a:lnTo>
                  <a:pt x="58877" y="25400"/>
                </a:lnTo>
                <a:close/>
              </a:path>
              <a:path w="490854" h="67945">
                <a:moveTo>
                  <a:pt x="62445" y="15240"/>
                </a:moveTo>
                <a:lnTo>
                  <a:pt x="53530" y="15240"/>
                </a:lnTo>
                <a:lnTo>
                  <a:pt x="53530" y="18669"/>
                </a:lnTo>
                <a:lnTo>
                  <a:pt x="62445" y="18669"/>
                </a:lnTo>
                <a:lnTo>
                  <a:pt x="62445" y="15240"/>
                </a:lnTo>
                <a:close/>
              </a:path>
              <a:path w="490854" h="67945">
                <a:moveTo>
                  <a:pt x="67805" y="8509"/>
                </a:moveTo>
                <a:lnTo>
                  <a:pt x="64236" y="8509"/>
                </a:lnTo>
                <a:lnTo>
                  <a:pt x="64236" y="11811"/>
                </a:lnTo>
                <a:lnTo>
                  <a:pt x="67805" y="11811"/>
                </a:lnTo>
                <a:lnTo>
                  <a:pt x="67805" y="8509"/>
                </a:lnTo>
                <a:close/>
              </a:path>
              <a:path w="490854" h="67945">
                <a:moveTo>
                  <a:pt x="117754" y="10160"/>
                </a:moveTo>
                <a:lnTo>
                  <a:pt x="115976" y="8509"/>
                </a:lnTo>
                <a:lnTo>
                  <a:pt x="114185" y="8509"/>
                </a:lnTo>
                <a:lnTo>
                  <a:pt x="114185" y="10160"/>
                </a:lnTo>
                <a:lnTo>
                  <a:pt x="115976" y="10160"/>
                </a:lnTo>
                <a:lnTo>
                  <a:pt x="115976" y="11811"/>
                </a:lnTo>
                <a:lnTo>
                  <a:pt x="117754" y="10160"/>
                </a:lnTo>
                <a:close/>
              </a:path>
              <a:path w="490854" h="67945">
                <a:moveTo>
                  <a:pt x="126682" y="20320"/>
                </a:moveTo>
                <a:lnTo>
                  <a:pt x="123113" y="20320"/>
                </a:lnTo>
                <a:lnTo>
                  <a:pt x="123113" y="22098"/>
                </a:lnTo>
                <a:lnTo>
                  <a:pt x="124891" y="25400"/>
                </a:lnTo>
                <a:lnTo>
                  <a:pt x="126682" y="25400"/>
                </a:lnTo>
                <a:lnTo>
                  <a:pt x="126682" y="23749"/>
                </a:lnTo>
                <a:lnTo>
                  <a:pt x="126682" y="20320"/>
                </a:lnTo>
                <a:close/>
              </a:path>
              <a:path w="490854" h="67945">
                <a:moveTo>
                  <a:pt x="135597" y="10160"/>
                </a:moveTo>
                <a:lnTo>
                  <a:pt x="132029" y="8509"/>
                </a:lnTo>
                <a:lnTo>
                  <a:pt x="132029" y="11811"/>
                </a:lnTo>
                <a:lnTo>
                  <a:pt x="135597" y="11811"/>
                </a:lnTo>
                <a:lnTo>
                  <a:pt x="135597" y="10160"/>
                </a:lnTo>
                <a:close/>
              </a:path>
              <a:path w="490854" h="67945">
                <a:moveTo>
                  <a:pt x="165925" y="16891"/>
                </a:moveTo>
                <a:lnTo>
                  <a:pt x="158788" y="16891"/>
                </a:lnTo>
                <a:lnTo>
                  <a:pt x="158788" y="18669"/>
                </a:lnTo>
                <a:lnTo>
                  <a:pt x="162356" y="18669"/>
                </a:lnTo>
                <a:lnTo>
                  <a:pt x="162356" y="20320"/>
                </a:lnTo>
                <a:lnTo>
                  <a:pt x="165925" y="20320"/>
                </a:lnTo>
                <a:lnTo>
                  <a:pt x="165925" y="16891"/>
                </a:lnTo>
                <a:close/>
              </a:path>
              <a:path w="490854" h="67945">
                <a:moveTo>
                  <a:pt x="174853" y="15240"/>
                </a:moveTo>
                <a:lnTo>
                  <a:pt x="171284" y="15240"/>
                </a:lnTo>
                <a:lnTo>
                  <a:pt x="171284" y="22098"/>
                </a:lnTo>
                <a:lnTo>
                  <a:pt x="174853" y="22098"/>
                </a:lnTo>
                <a:lnTo>
                  <a:pt x="174853" y="15240"/>
                </a:lnTo>
                <a:close/>
              </a:path>
              <a:path w="490854" h="67945">
                <a:moveTo>
                  <a:pt x="203390" y="16891"/>
                </a:moveTo>
                <a:lnTo>
                  <a:pt x="196253" y="16891"/>
                </a:lnTo>
                <a:lnTo>
                  <a:pt x="194475" y="18669"/>
                </a:lnTo>
                <a:lnTo>
                  <a:pt x="194475" y="20320"/>
                </a:lnTo>
                <a:lnTo>
                  <a:pt x="203390" y="20320"/>
                </a:lnTo>
                <a:lnTo>
                  <a:pt x="203390" y="16891"/>
                </a:lnTo>
                <a:close/>
              </a:path>
              <a:path w="490854" h="67945">
                <a:moveTo>
                  <a:pt x="217665" y="10160"/>
                </a:moveTo>
                <a:lnTo>
                  <a:pt x="215887" y="10160"/>
                </a:lnTo>
                <a:lnTo>
                  <a:pt x="215887" y="11811"/>
                </a:lnTo>
                <a:lnTo>
                  <a:pt x="208749" y="11811"/>
                </a:lnTo>
                <a:lnTo>
                  <a:pt x="208749" y="15240"/>
                </a:lnTo>
                <a:lnTo>
                  <a:pt x="217665" y="15240"/>
                </a:lnTo>
                <a:lnTo>
                  <a:pt x="217665" y="10160"/>
                </a:lnTo>
                <a:close/>
              </a:path>
              <a:path w="490854" h="67945">
                <a:moveTo>
                  <a:pt x="438899" y="11912"/>
                </a:moveTo>
                <a:lnTo>
                  <a:pt x="437108" y="11912"/>
                </a:lnTo>
                <a:lnTo>
                  <a:pt x="437108" y="15316"/>
                </a:lnTo>
                <a:lnTo>
                  <a:pt x="438899" y="15316"/>
                </a:lnTo>
                <a:lnTo>
                  <a:pt x="438899" y="11912"/>
                </a:lnTo>
                <a:close/>
              </a:path>
              <a:path w="490854" h="67945">
                <a:moveTo>
                  <a:pt x="490639" y="37426"/>
                </a:moveTo>
                <a:lnTo>
                  <a:pt x="487070" y="37426"/>
                </a:lnTo>
                <a:lnTo>
                  <a:pt x="487070" y="35725"/>
                </a:lnTo>
                <a:lnTo>
                  <a:pt x="487070" y="32321"/>
                </a:lnTo>
                <a:lnTo>
                  <a:pt x="478142" y="32321"/>
                </a:lnTo>
                <a:lnTo>
                  <a:pt x="478142" y="30619"/>
                </a:lnTo>
                <a:lnTo>
                  <a:pt x="478142" y="23825"/>
                </a:lnTo>
                <a:lnTo>
                  <a:pt x="481711" y="23825"/>
                </a:lnTo>
                <a:lnTo>
                  <a:pt x="481711" y="20421"/>
                </a:lnTo>
                <a:lnTo>
                  <a:pt x="471017" y="20421"/>
                </a:lnTo>
                <a:lnTo>
                  <a:pt x="471017" y="27228"/>
                </a:lnTo>
                <a:lnTo>
                  <a:pt x="476364" y="27228"/>
                </a:lnTo>
                <a:lnTo>
                  <a:pt x="476364" y="30619"/>
                </a:lnTo>
                <a:lnTo>
                  <a:pt x="474586" y="30619"/>
                </a:lnTo>
                <a:lnTo>
                  <a:pt x="474586" y="34023"/>
                </a:lnTo>
                <a:lnTo>
                  <a:pt x="474586" y="40830"/>
                </a:lnTo>
                <a:lnTo>
                  <a:pt x="467448" y="40830"/>
                </a:lnTo>
                <a:lnTo>
                  <a:pt x="467448" y="32321"/>
                </a:lnTo>
                <a:lnTo>
                  <a:pt x="472795" y="32321"/>
                </a:lnTo>
                <a:lnTo>
                  <a:pt x="474586" y="34023"/>
                </a:lnTo>
                <a:lnTo>
                  <a:pt x="474586" y="30619"/>
                </a:lnTo>
                <a:lnTo>
                  <a:pt x="460311" y="30619"/>
                </a:lnTo>
                <a:lnTo>
                  <a:pt x="460311" y="27228"/>
                </a:lnTo>
                <a:lnTo>
                  <a:pt x="469226" y="27228"/>
                </a:lnTo>
                <a:lnTo>
                  <a:pt x="469226" y="23825"/>
                </a:lnTo>
                <a:lnTo>
                  <a:pt x="465658" y="23825"/>
                </a:lnTo>
                <a:lnTo>
                  <a:pt x="463880" y="22123"/>
                </a:lnTo>
                <a:lnTo>
                  <a:pt x="463880" y="20421"/>
                </a:lnTo>
                <a:lnTo>
                  <a:pt x="462089" y="18719"/>
                </a:lnTo>
                <a:lnTo>
                  <a:pt x="460311" y="18719"/>
                </a:lnTo>
                <a:lnTo>
                  <a:pt x="460311" y="20421"/>
                </a:lnTo>
                <a:lnTo>
                  <a:pt x="458520" y="20421"/>
                </a:lnTo>
                <a:lnTo>
                  <a:pt x="458520" y="22123"/>
                </a:lnTo>
                <a:lnTo>
                  <a:pt x="456742" y="22123"/>
                </a:lnTo>
                <a:lnTo>
                  <a:pt x="456742" y="32321"/>
                </a:lnTo>
                <a:lnTo>
                  <a:pt x="456742" y="37426"/>
                </a:lnTo>
                <a:lnTo>
                  <a:pt x="451383" y="37426"/>
                </a:lnTo>
                <a:lnTo>
                  <a:pt x="451383" y="34023"/>
                </a:lnTo>
                <a:lnTo>
                  <a:pt x="449605" y="34023"/>
                </a:lnTo>
                <a:lnTo>
                  <a:pt x="447814" y="32321"/>
                </a:lnTo>
                <a:lnTo>
                  <a:pt x="446925" y="30619"/>
                </a:lnTo>
                <a:lnTo>
                  <a:pt x="446036" y="28917"/>
                </a:lnTo>
                <a:lnTo>
                  <a:pt x="446036" y="25527"/>
                </a:lnTo>
                <a:lnTo>
                  <a:pt x="446036" y="23825"/>
                </a:lnTo>
                <a:lnTo>
                  <a:pt x="451383" y="23825"/>
                </a:lnTo>
                <a:lnTo>
                  <a:pt x="451383" y="32321"/>
                </a:lnTo>
                <a:lnTo>
                  <a:pt x="456742" y="32321"/>
                </a:lnTo>
                <a:lnTo>
                  <a:pt x="456742" y="22123"/>
                </a:lnTo>
                <a:lnTo>
                  <a:pt x="454952" y="22123"/>
                </a:lnTo>
                <a:lnTo>
                  <a:pt x="454952" y="18719"/>
                </a:lnTo>
                <a:lnTo>
                  <a:pt x="447814" y="18719"/>
                </a:lnTo>
                <a:lnTo>
                  <a:pt x="446036" y="20421"/>
                </a:lnTo>
                <a:lnTo>
                  <a:pt x="446036" y="22123"/>
                </a:lnTo>
                <a:lnTo>
                  <a:pt x="437108" y="22123"/>
                </a:lnTo>
                <a:lnTo>
                  <a:pt x="437108" y="20421"/>
                </a:lnTo>
                <a:lnTo>
                  <a:pt x="435330" y="18719"/>
                </a:lnTo>
                <a:lnTo>
                  <a:pt x="437108" y="17018"/>
                </a:lnTo>
                <a:lnTo>
                  <a:pt x="429971" y="17018"/>
                </a:lnTo>
                <a:lnTo>
                  <a:pt x="428193" y="18719"/>
                </a:lnTo>
                <a:lnTo>
                  <a:pt x="428193" y="22123"/>
                </a:lnTo>
                <a:lnTo>
                  <a:pt x="419265" y="22123"/>
                </a:lnTo>
                <a:lnTo>
                  <a:pt x="419265" y="18719"/>
                </a:lnTo>
                <a:lnTo>
                  <a:pt x="417487" y="17018"/>
                </a:lnTo>
                <a:lnTo>
                  <a:pt x="415709" y="17018"/>
                </a:lnTo>
                <a:lnTo>
                  <a:pt x="415709" y="25527"/>
                </a:lnTo>
                <a:lnTo>
                  <a:pt x="415709" y="30619"/>
                </a:lnTo>
                <a:lnTo>
                  <a:pt x="401434" y="30619"/>
                </a:lnTo>
                <a:lnTo>
                  <a:pt x="401434" y="27228"/>
                </a:lnTo>
                <a:lnTo>
                  <a:pt x="403212" y="25527"/>
                </a:lnTo>
                <a:lnTo>
                  <a:pt x="415709" y="25527"/>
                </a:lnTo>
                <a:lnTo>
                  <a:pt x="415709" y="17018"/>
                </a:lnTo>
                <a:lnTo>
                  <a:pt x="415696" y="13614"/>
                </a:lnTo>
                <a:lnTo>
                  <a:pt x="404990" y="13614"/>
                </a:lnTo>
                <a:lnTo>
                  <a:pt x="404990" y="20421"/>
                </a:lnTo>
                <a:lnTo>
                  <a:pt x="399643" y="20421"/>
                </a:lnTo>
                <a:lnTo>
                  <a:pt x="399643" y="32321"/>
                </a:lnTo>
                <a:lnTo>
                  <a:pt x="394296" y="32321"/>
                </a:lnTo>
                <a:lnTo>
                  <a:pt x="394296" y="27228"/>
                </a:lnTo>
                <a:lnTo>
                  <a:pt x="390728" y="27228"/>
                </a:lnTo>
                <a:lnTo>
                  <a:pt x="390728" y="23825"/>
                </a:lnTo>
                <a:lnTo>
                  <a:pt x="390728" y="22123"/>
                </a:lnTo>
                <a:lnTo>
                  <a:pt x="390728" y="20421"/>
                </a:lnTo>
                <a:lnTo>
                  <a:pt x="390728" y="17018"/>
                </a:lnTo>
                <a:lnTo>
                  <a:pt x="388950" y="15316"/>
                </a:lnTo>
                <a:lnTo>
                  <a:pt x="388950" y="10210"/>
                </a:lnTo>
                <a:lnTo>
                  <a:pt x="387159" y="10210"/>
                </a:lnTo>
                <a:lnTo>
                  <a:pt x="387159" y="23825"/>
                </a:lnTo>
                <a:lnTo>
                  <a:pt x="387159" y="32321"/>
                </a:lnTo>
                <a:lnTo>
                  <a:pt x="380022" y="32321"/>
                </a:lnTo>
                <a:lnTo>
                  <a:pt x="380022" y="28917"/>
                </a:lnTo>
                <a:lnTo>
                  <a:pt x="381800" y="27228"/>
                </a:lnTo>
                <a:lnTo>
                  <a:pt x="381800" y="25527"/>
                </a:lnTo>
                <a:lnTo>
                  <a:pt x="381800" y="23825"/>
                </a:lnTo>
                <a:lnTo>
                  <a:pt x="387159" y="23825"/>
                </a:lnTo>
                <a:lnTo>
                  <a:pt x="387159" y="10210"/>
                </a:lnTo>
                <a:lnTo>
                  <a:pt x="378244" y="10210"/>
                </a:lnTo>
                <a:lnTo>
                  <a:pt x="378244" y="6807"/>
                </a:lnTo>
                <a:lnTo>
                  <a:pt x="374675" y="6807"/>
                </a:lnTo>
                <a:lnTo>
                  <a:pt x="374675" y="13614"/>
                </a:lnTo>
                <a:lnTo>
                  <a:pt x="371106" y="13614"/>
                </a:lnTo>
                <a:lnTo>
                  <a:pt x="371106" y="17018"/>
                </a:lnTo>
                <a:lnTo>
                  <a:pt x="367538" y="17018"/>
                </a:lnTo>
                <a:lnTo>
                  <a:pt x="367538" y="13614"/>
                </a:lnTo>
                <a:lnTo>
                  <a:pt x="368427" y="11912"/>
                </a:lnTo>
                <a:lnTo>
                  <a:pt x="369316" y="10210"/>
                </a:lnTo>
                <a:lnTo>
                  <a:pt x="367538" y="8509"/>
                </a:lnTo>
                <a:lnTo>
                  <a:pt x="367538" y="5105"/>
                </a:lnTo>
                <a:lnTo>
                  <a:pt x="360400" y="5105"/>
                </a:lnTo>
                <a:lnTo>
                  <a:pt x="360400" y="1701"/>
                </a:lnTo>
                <a:lnTo>
                  <a:pt x="351472" y="1701"/>
                </a:lnTo>
                <a:lnTo>
                  <a:pt x="351472" y="5105"/>
                </a:lnTo>
                <a:lnTo>
                  <a:pt x="351472" y="8509"/>
                </a:lnTo>
                <a:lnTo>
                  <a:pt x="351472" y="11912"/>
                </a:lnTo>
                <a:lnTo>
                  <a:pt x="349694" y="11912"/>
                </a:lnTo>
                <a:lnTo>
                  <a:pt x="349694" y="27228"/>
                </a:lnTo>
                <a:lnTo>
                  <a:pt x="347903" y="28917"/>
                </a:lnTo>
                <a:lnTo>
                  <a:pt x="346125" y="27228"/>
                </a:lnTo>
                <a:lnTo>
                  <a:pt x="346125" y="25527"/>
                </a:lnTo>
                <a:lnTo>
                  <a:pt x="349694" y="27228"/>
                </a:lnTo>
                <a:lnTo>
                  <a:pt x="349694" y="11912"/>
                </a:lnTo>
                <a:lnTo>
                  <a:pt x="347916" y="10210"/>
                </a:lnTo>
                <a:lnTo>
                  <a:pt x="347916" y="8509"/>
                </a:lnTo>
                <a:lnTo>
                  <a:pt x="351472" y="8509"/>
                </a:lnTo>
                <a:lnTo>
                  <a:pt x="351472" y="5105"/>
                </a:lnTo>
                <a:lnTo>
                  <a:pt x="347916" y="5105"/>
                </a:lnTo>
                <a:lnTo>
                  <a:pt x="347916" y="6807"/>
                </a:lnTo>
                <a:lnTo>
                  <a:pt x="338988" y="6807"/>
                </a:lnTo>
                <a:lnTo>
                  <a:pt x="338988" y="0"/>
                </a:lnTo>
                <a:lnTo>
                  <a:pt x="330073" y="0"/>
                </a:lnTo>
                <a:lnTo>
                  <a:pt x="330073" y="1701"/>
                </a:lnTo>
                <a:lnTo>
                  <a:pt x="331851" y="3403"/>
                </a:lnTo>
                <a:lnTo>
                  <a:pt x="333641" y="3403"/>
                </a:lnTo>
                <a:lnTo>
                  <a:pt x="333641" y="8509"/>
                </a:lnTo>
                <a:lnTo>
                  <a:pt x="333629" y="18719"/>
                </a:lnTo>
                <a:lnTo>
                  <a:pt x="333629" y="20421"/>
                </a:lnTo>
                <a:lnTo>
                  <a:pt x="333629" y="25527"/>
                </a:lnTo>
                <a:lnTo>
                  <a:pt x="331851" y="28917"/>
                </a:lnTo>
                <a:lnTo>
                  <a:pt x="328282" y="28917"/>
                </a:lnTo>
                <a:lnTo>
                  <a:pt x="328282" y="25527"/>
                </a:lnTo>
                <a:lnTo>
                  <a:pt x="333629" y="25527"/>
                </a:lnTo>
                <a:lnTo>
                  <a:pt x="333629" y="20421"/>
                </a:lnTo>
                <a:lnTo>
                  <a:pt x="331851" y="20421"/>
                </a:lnTo>
                <a:lnTo>
                  <a:pt x="331851" y="18719"/>
                </a:lnTo>
                <a:lnTo>
                  <a:pt x="333629" y="18719"/>
                </a:lnTo>
                <a:lnTo>
                  <a:pt x="333629" y="8509"/>
                </a:lnTo>
                <a:lnTo>
                  <a:pt x="330073" y="8509"/>
                </a:lnTo>
                <a:lnTo>
                  <a:pt x="330073" y="6807"/>
                </a:lnTo>
                <a:lnTo>
                  <a:pt x="326504" y="6807"/>
                </a:lnTo>
                <a:lnTo>
                  <a:pt x="326504" y="3403"/>
                </a:lnTo>
                <a:lnTo>
                  <a:pt x="310438" y="3403"/>
                </a:lnTo>
                <a:lnTo>
                  <a:pt x="310438" y="6807"/>
                </a:lnTo>
                <a:lnTo>
                  <a:pt x="310438" y="25527"/>
                </a:lnTo>
                <a:lnTo>
                  <a:pt x="310438" y="28917"/>
                </a:lnTo>
                <a:lnTo>
                  <a:pt x="306870" y="28917"/>
                </a:lnTo>
                <a:lnTo>
                  <a:pt x="306870" y="27228"/>
                </a:lnTo>
                <a:lnTo>
                  <a:pt x="306870" y="25527"/>
                </a:lnTo>
                <a:lnTo>
                  <a:pt x="310438" y="25527"/>
                </a:lnTo>
                <a:lnTo>
                  <a:pt x="310438" y="6807"/>
                </a:lnTo>
                <a:lnTo>
                  <a:pt x="308660" y="8509"/>
                </a:lnTo>
                <a:lnTo>
                  <a:pt x="305092" y="8509"/>
                </a:lnTo>
                <a:lnTo>
                  <a:pt x="305092" y="11912"/>
                </a:lnTo>
                <a:lnTo>
                  <a:pt x="303301" y="13614"/>
                </a:lnTo>
                <a:lnTo>
                  <a:pt x="303301" y="17018"/>
                </a:lnTo>
                <a:lnTo>
                  <a:pt x="299732" y="17018"/>
                </a:lnTo>
                <a:lnTo>
                  <a:pt x="299732" y="13614"/>
                </a:lnTo>
                <a:lnTo>
                  <a:pt x="297954" y="13614"/>
                </a:lnTo>
                <a:lnTo>
                  <a:pt x="297954" y="11912"/>
                </a:lnTo>
                <a:lnTo>
                  <a:pt x="299732" y="10210"/>
                </a:lnTo>
                <a:lnTo>
                  <a:pt x="301523" y="10210"/>
                </a:lnTo>
                <a:lnTo>
                  <a:pt x="303301" y="8509"/>
                </a:lnTo>
                <a:lnTo>
                  <a:pt x="305092" y="8509"/>
                </a:lnTo>
                <a:lnTo>
                  <a:pt x="305092" y="5105"/>
                </a:lnTo>
                <a:lnTo>
                  <a:pt x="292595" y="5105"/>
                </a:lnTo>
                <a:lnTo>
                  <a:pt x="292595" y="3403"/>
                </a:lnTo>
                <a:lnTo>
                  <a:pt x="289026" y="3403"/>
                </a:lnTo>
                <a:lnTo>
                  <a:pt x="289026" y="11912"/>
                </a:lnTo>
                <a:lnTo>
                  <a:pt x="285457" y="11912"/>
                </a:lnTo>
                <a:lnTo>
                  <a:pt x="285457" y="15316"/>
                </a:lnTo>
                <a:lnTo>
                  <a:pt x="287248" y="17018"/>
                </a:lnTo>
                <a:lnTo>
                  <a:pt x="289026" y="13614"/>
                </a:lnTo>
                <a:lnTo>
                  <a:pt x="290817" y="15316"/>
                </a:lnTo>
                <a:lnTo>
                  <a:pt x="290817" y="18719"/>
                </a:lnTo>
                <a:lnTo>
                  <a:pt x="296164" y="18719"/>
                </a:lnTo>
                <a:lnTo>
                  <a:pt x="296164" y="22123"/>
                </a:lnTo>
                <a:lnTo>
                  <a:pt x="289026" y="22123"/>
                </a:lnTo>
                <a:lnTo>
                  <a:pt x="289026" y="20421"/>
                </a:lnTo>
                <a:lnTo>
                  <a:pt x="285470" y="20421"/>
                </a:lnTo>
                <a:lnTo>
                  <a:pt x="285470" y="30619"/>
                </a:lnTo>
                <a:lnTo>
                  <a:pt x="285470" y="35725"/>
                </a:lnTo>
                <a:lnTo>
                  <a:pt x="281901" y="35725"/>
                </a:lnTo>
                <a:lnTo>
                  <a:pt x="281901" y="32321"/>
                </a:lnTo>
                <a:lnTo>
                  <a:pt x="278333" y="32321"/>
                </a:lnTo>
                <a:lnTo>
                  <a:pt x="278333" y="28917"/>
                </a:lnTo>
                <a:lnTo>
                  <a:pt x="280111" y="28917"/>
                </a:lnTo>
                <a:lnTo>
                  <a:pt x="281901" y="27228"/>
                </a:lnTo>
                <a:lnTo>
                  <a:pt x="281901" y="28917"/>
                </a:lnTo>
                <a:lnTo>
                  <a:pt x="283679" y="28917"/>
                </a:lnTo>
                <a:lnTo>
                  <a:pt x="283679" y="30619"/>
                </a:lnTo>
                <a:lnTo>
                  <a:pt x="285470" y="30619"/>
                </a:lnTo>
                <a:lnTo>
                  <a:pt x="285470" y="20421"/>
                </a:lnTo>
                <a:lnTo>
                  <a:pt x="285457" y="23825"/>
                </a:lnTo>
                <a:lnTo>
                  <a:pt x="276542" y="23825"/>
                </a:lnTo>
                <a:lnTo>
                  <a:pt x="276542" y="22123"/>
                </a:lnTo>
                <a:lnTo>
                  <a:pt x="278320" y="20421"/>
                </a:lnTo>
                <a:lnTo>
                  <a:pt x="285457" y="20421"/>
                </a:lnTo>
                <a:lnTo>
                  <a:pt x="285457" y="18719"/>
                </a:lnTo>
                <a:lnTo>
                  <a:pt x="285457" y="17018"/>
                </a:lnTo>
                <a:lnTo>
                  <a:pt x="283679" y="17018"/>
                </a:lnTo>
                <a:lnTo>
                  <a:pt x="278333" y="18719"/>
                </a:lnTo>
                <a:lnTo>
                  <a:pt x="276542" y="18719"/>
                </a:lnTo>
                <a:lnTo>
                  <a:pt x="276542" y="17018"/>
                </a:lnTo>
                <a:lnTo>
                  <a:pt x="276542" y="10210"/>
                </a:lnTo>
                <a:lnTo>
                  <a:pt x="271195" y="10210"/>
                </a:lnTo>
                <a:lnTo>
                  <a:pt x="271195" y="6807"/>
                </a:lnTo>
                <a:lnTo>
                  <a:pt x="264058" y="6807"/>
                </a:lnTo>
                <a:lnTo>
                  <a:pt x="264058" y="10210"/>
                </a:lnTo>
                <a:lnTo>
                  <a:pt x="260489" y="10210"/>
                </a:lnTo>
                <a:lnTo>
                  <a:pt x="260489" y="28917"/>
                </a:lnTo>
                <a:lnTo>
                  <a:pt x="260489" y="32321"/>
                </a:lnTo>
                <a:lnTo>
                  <a:pt x="256921" y="32321"/>
                </a:lnTo>
                <a:lnTo>
                  <a:pt x="256921" y="28917"/>
                </a:lnTo>
                <a:lnTo>
                  <a:pt x="260489" y="28917"/>
                </a:lnTo>
                <a:lnTo>
                  <a:pt x="260489" y="10210"/>
                </a:lnTo>
                <a:lnTo>
                  <a:pt x="258699" y="10210"/>
                </a:lnTo>
                <a:lnTo>
                  <a:pt x="258699" y="5105"/>
                </a:lnTo>
                <a:lnTo>
                  <a:pt x="256921" y="5105"/>
                </a:lnTo>
                <a:lnTo>
                  <a:pt x="255130" y="6807"/>
                </a:lnTo>
                <a:lnTo>
                  <a:pt x="255130" y="10210"/>
                </a:lnTo>
                <a:lnTo>
                  <a:pt x="251561" y="10210"/>
                </a:lnTo>
                <a:lnTo>
                  <a:pt x="251561" y="13614"/>
                </a:lnTo>
                <a:lnTo>
                  <a:pt x="255130" y="13614"/>
                </a:lnTo>
                <a:lnTo>
                  <a:pt x="255130" y="17018"/>
                </a:lnTo>
                <a:lnTo>
                  <a:pt x="251561" y="17018"/>
                </a:lnTo>
                <a:lnTo>
                  <a:pt x="251561" y="13614"/>
                </a:lnTo>
                <a:lnTo>
                  <a:pt x="246214" y="13614"/>
                </a:lnTo>
                <a:lnTo>
                  <a:pt x="246214" y="8509"/>
                </a:lnTo>
                <a:lnTo>
                  <a:pt x="249783" y="8509"/>
                </a:lnTo>
                <a:lnTo>
                  <a:pt x="249783" y="5105"/>
                </a:lnTo>
                <a:lnTo>
                  <a:pt x="237286" y="5105"/>
                </a:lnTo>
                <a:lnTo>
                  <a:pt x="237286" y="20421"/>
                </a:lnTo>
                <a:lnTo>
                  <a:pt x="233718" y="20421"/>
                </a:lnTo>
                <a:lnTo>
                  <a:pt x="233718" y="28829"/>
                </a:lnTo>
                <a:lnTo>
                  <a:pt x="228384" y="28829"/>
                </a:lnTo>
                <a:lnTo>
                  <a:pt x="228384" y="25400"/>
                </a:lnTo>
                <a:lnTo>
                  <a:pt x="223024" y="25400"/>
                </a:lnTo>
                <a:lnTo>
                  <a:pt x="223024" y="23749"/>
                </a:lnTo>
                <a:lnTo>
                  <a:pt x="223024" y="20320"/>
                </a:lnTo>
                <a:lnTo>
                  <a:pt x="224802" y="20320"/>
                </a:lnTo>
                <a:lnTo>
                  <a:pt x="224802" y="16891"/>
                </a:lnTo>
                <a:lnTo>
                  <a:pt x="223024" y="16891"/>
                </a:lnTo>
                <a:lnTo>
                  <a:pt x="221234" y="18669"/>
                </a:lnTo>
                <a:lnTo>
                  <a:pt x="221234" y="20320"/>
                </a:lnTo>
                <a:lnTo>
                  <a:pt x="219456" y="20320"/>
                </a:lnTo>
                <a:lnTo>
                  <a:pt x="217678" y="22098"/>
                </a:lnTo>
                <a:lnTo>
                  <a:pt x="215887" y="22098"/>
                </a:lnTo>
                <a:lnTo>
                  <a:pt x="215887" y="23749"/>
                </a:lnTo>
                <a:lnTo>
                  <a:pt x="212318" y="23749"/>
                </a:lnTo>
                <a:lnTo>
                  <a:pt x="212318" y="25400"/>
                </a:lnTo>
                <a:lnTo>
                  <a:pt x="212318" y="28829"/>
                </a:lnTo>
                <a:lnTo>
                  <a:pt x="208749" y="28829"/>
                </a:lnTo>
                <a:lnTo>
                  <a:pt x="208749" y="25400"/>
                </a:lnTo>
                <a:lnTo>
                  <a:pt x="212318" y="25400"/>
                </a:lnTo>
                <a:lnTo>
                  <a:pt x="212318" y="23749"/>
                </a:lnTo>
                <a:lnTo>
                  <a:pt x="210540" y="23749"/>
                </a:lnTo>
                <a:lnTo>
                  <a:pt x="210540" y="22098"/>
                </a:lnTo>
                <a:lnTo>
                  <a:pt x="206971" y="22098"/>
                </a:lnTo>
                <a:lnTo>
                  <a:pt x="206971" y="25400"/>
                </a:lnTo>
                <a:lnTo>
                  <a:pt x="205181" y="25400"/>
                </a:lnTo>
                <a:lnTo>
                  <a:pt x="203403" y="23749"/>
                </a:lnTo>
                <a:lnTo>
                  <a:pt x="203403" y="22098"/>
                </a:lnTo>
                <a:lnTo>
                  <a:pt x="189128" y="22098"/>
                </a:lnTo>
                <a:lnTo>
                  <a:pt x="189128" y="23749"/>
                </a:lnTo>
                <a:lnTo>
                  <a:pt x="187337" y="23749"/>
                </a:lnTo>
                <a:lnTo>
                  <a:pt x="185559" y="22098"/>
                </a:lnTo>
                <a:lnTo>
                  <a:pt x="185559" y="20320"/>
                </a:lnTo>
                <a:lnTo>
                  <a:pt x="180200" y="20320"/>
                </a:lnTo>
                <a:lnTo>
                  <a:pt x="180200" y="25400"/>
                </a:lnTo>
                <a:lnTo>
                  <a:pt x="174853" y="25400"/>
                </a:lnTo>
                <a:lnTo>
                  <a:pt x="174853" y="23749"/>
                </a:lnTo>
                <a:lnTo>
                  <a:pt x="171284" y="23749"/>
                </a:lnTo>
                <a:lnTo>
                  <a:pt x="171284" y="22098"/>
                </a:lnTo>
                <a:lnTo>
                  <a:pt x="165925" y="22098"/>
                </a:lnTo>
                <a:lnTo>
                  <a:pt x="165925" y="23749"/>
                </a:lnTo>
                <a:lnTo>
                  <a:pt x="162356" y="23749"/>
                </a:lnTo>
                <a:lnTo>
                  <a:pt x="162356" y="22098"/>
                </a:lnTo>
                <a:lnTo>
                  <a:pt x="162356" y="20320"/>
                </a:lnTo>
                <a:lnTo>
                  <a:pt x="158788" y="20320"/>
                </a:lnTo>
                <a:lnTo>
                  <a:pt x="158788" y="18669"/>
                </a:lnTo>
                <a:lnTo>
                  <a:pt x="155219" y="16891"/>
                </a:lnTo>
                <a:lnTo>
                  <a:pt x="153441" y="18669"/>
                </a:lnTo>
                <a:lnTo>
                  <a:pt x="149872" y="18669"/>
                </a:lnTo>
                <a:lnTo>
                  <a:pt x="149872" y="22098"/>
                </a:lnTo>
                <a:lnTo>
                  <a:pt x="148094" y="22098"/>
                </a:lnTo>
                <a:lnTo>
                  <a:pt x="148094" y="18669"/>
                </a:lnTo>
                <a:lnTo>
                  <a:pt x="142735" y="18669"/>
                </a:lnTo>
                <a:lnTo>
                  <a:pt x="142735" y="16891"/>
                </a:lnTo>
                <a:lnTo>
                  <a:pt x="148082" y="16891"/>
                </a:lnTo>
                <a:lnTo>
                  <a:pt x="148082" y="11811"/>
                </a:lnTo>
                <a:lnTo>
                  <a:pt x="142735" y="11811"/>
                </a:lnTo>
                <a:lnTo>
                  <a:pt x="142735" y="15240"/>
                </a:lnTo>
                <a:lnTo>
                  <a:pt x="135597" y="15240"/>
                </a:lnTo>
                <a:lnTo>
                  <a:pt x="135597" y="16891"/>
                </a:lnTo>
                <a:lnTo>
                  <a:pt x="133819" y="18669"/>
                </a:lnTo>
                <a:lnTo>
                  <a:pt x="126682" y="18669"/>
                </a:lnTo>
                <a:lnTo>
                  <a:pt x="126682" y="20320"/>
                </a:lnTo>
                <a:lnTo>
                  <a:pt x="128460" y="20320"/>
                </a:lnTo>
                <a:lnTo>
                  <a:pt x="128460" y="23749"/>
                </a:lnTo>
                <a:lnTo>
                  <a:pt x="126682" y="25400"/>
                </a:lnTo>
                <a:lnTo>
                  <a:pt x="126682" y="27178"/>
                </a:lnTo>
                <a:lnTo>
                  <a:pt x="121323" y="27178"/>
                </a:lnTo>
                <a:lnTo>
                  <a:pt x="121323" y="30607"/>
                </a:lnTo>
                <a:lnTo>
                  <a:pt x="117754" y="30607"/>
                </a:lnTo>
                <a:lnTo>
                  <a:pt x="117754" y="27178"/>
                </a:lnTo>
                <a:lnTo>
                  <a:pt x="115976" y="28829"/>
                </a:lnTo>
                <a:lnTo>
                  <a:pt x="112407" y="28829"/>
                </a:lnTo>
                <a:lnTo>
                  <a:pt x="112407" y="25400"/>
                </a:lnTo>
                <a:lnTo>
                  <a:pt x="114185" y="25400"/>
                </a:lnTo>
                <a:lnTo>
                  <a:pt x="114185" y="27178"/>
                </a:lnTo>
                <a:lnTo>
                  <a:pt x="115976" y="25400"/>
                </a:lnTo>
                <a:lnTo>
                  <a:pt x="117754" y="25400"/>
                </a:lnTo>
                <a:lnTo>
                  <a:pt x="121323" y="25400"/>
                </a:lnTo>
                <a:lnTo>
                  <a:pt x="121323" y="23749"/>
                </a:lnTo>
                <a:lnTo>
                  <a:pt x="121323" y="16891"/>
                </a:lnTo>
                <a:lnTo>
                  <a:pt x="121323" y="13589"/>
                </a:lnTo>
                <a:lnTo>
                  <a:pt x="119545" y="11811"/>
                </a:lnTo>
                <a:lnTo>
                  <a:pt x="117754" y="11811"/>
                </a:lnTo>
                <a:lnTo>
                  <a:pt x="117754" y="16891"/>
                </a:lnTo>
                <a:lnTo>
                  <a:pt x="112407" y="16891"/>
                </a:lnTo>
                <a:lnTo>
                  <a:pt x="112407" y="15240"/>
                </a:lnTo>
                <a:lnTo>
                  <a:pt x="110617" y="15240"/>
                </a:lnTo>
                <a:lnTo>
                  <a:pt x="108839" y="16891"/>
                </a:lnTo>
                <a:lnTo>
                  <a:pt x="108839" y="25400"/>
                </a:lnTo>
                <a:lnTo>
                  <a:pt x="103479" y="25400"/>
                </a:lnTo>
                <a:lnTo>
                  <a:pt x="103479" y="20320"/>
                </a:lnTo>
                <a:lnTo>
                  <a:pt x="101701" y="18669"/>
                </a:lnTo>
                <a:lnTo>
                  <a:pt x="94564" y="18669"/>
                </a:lnTo>
                <a:lnTo>
                  <a:pt x="94564" y="23749"/>
                </a:lnTo>
                <a:lnTo>
                  <a:pt x="99910" y="23749"/>
                </a:lnTo>
                <a:lnTo>
                  <a:pt x="99910" y="28829"/>
                </a:lnTo>
                <a:lnTo>
                  <a:pt x="96342" y="28829"/>
                </a:lnTo>
                <a:lnTo>
                  <a:pt x="96342" y="27178"/>
                </a:lnTo>
                <a:lnTo>
                  <a:pt x="87426" y="27178"/>
                </a:lnTo>
                <a:lnTo>
                  <a:pt x="87426" y="23749"/>
                </a:lnTo>
                <a:lnTo>
                  <a:pt x="89204" y="23749"/>
                </a:lnTo>
                <a:lnTo>
                  <a:pt x="89204" y="20320"/>
                </a:lnTo>
                <a:lnTo>
                  <a:pt x="85636" y="20320"/>
                </a:lnTo>
                <a:lnTo>
                  <a:pt x="85636" y="23749"/>
                </a:lnTo>
                <a:lnTo>
                  <a:pt x="80289" y="23749"/>
                </a:lnTo>
                <a:lnTo>
                  <a:pt x="80289" y="16891"/>
                </a:lnTo>
                <a:lnTo>
                  <a:pt x="76720" y="16891"/>
                </a:lnTo>
                <a:lnTo>
                  <a:pt x="76720" y="27178"/>
                </a:lnTo>
                <a:lnTo>
                  <a:pt x="73152" y="27178"/>
                </a:lnTo>
                <a:lnTo>
                  <a:pt x="71374" y="25400"/>
                </a:lnTo>
                <a:lnTo>
                  <a:pt x="71374" y="22098"/>
                </a:lnTo>
                <a:lnTo>
                  <a:pt x="73152" y="20320"/>
                </a:lnTo>
                <a:lnTo>
                  <a:pt x="73152" y="18669"/>
                </a:lnTo>
                <a:lnTo>
                  <a:pt x="62445" y="18669"/>
                </a:lnTo>
                <a:lnTo>
                  <a:pt x="62445" y="23749"/>
                </a:lnTo>
                <a:lnTo>
                  <a:pt x="66014" y="23749"/>
                </a:lnTo>
                <a:lnTo>
                  <a:pt x="66014" y="20320"/>
                </a:lnTo>
                <a:lnTo>
                  <a:pt x="69583" y="20320"/>
                </a:lnTo>
                <a:lnTo>
                  <a:pt x="69583" y="23749"/>
                </a:lnTo>
                <a:lnTo>
                  <a:pt x="66014" y="23749"/>
                </a:lnTo>
                <a:lnTo>
                  <a:pt x="66014" y="32258"/>
                </a:lnTo>
                <a:lnTo>
                  <a:pt x="62445" y="32258"/>
                </a:lnTo>
                <a:lnTo>
                  <a:pt x="62445" y="40767"/>
                </a:lnTo>
                <a:lnTo>
                  <a:pt x="69583" y="40767"/>
                </a:lnTo>
                <a:lnTo>
                  <a:pt x="71374" y="39116"/>
                </a:lnTo>
                <a:lnTo>
                  <a:pt x="71374" y="35687"/>
                </a:lnTo>
                <a:lnTo>
                  <a:pt x="76720" y="35687"/>
                </a:lnTo>
                <a:lnTo>
                  <a:pt x="76720" y="32258"/>
                </a:lnTo>
                <a:lnTo>
                  <a:pt x="80289" y="32258"/>
                </a:lnTo>
                <a:lnTo>
                  <a:pt x="80289" y="28829"/>
                </a:lnTo>
                <a:lnTo>
                  <a:pt x="78511" y="28829"/>
                </a:lnTo>
                <a:lnTo>
                  <a:pt x="78511" y="27178"/>
                </a:lnTo>
                <a:lnTo>
                  <a:pt x="80289" y="27178"/>
                </a:lnTo>
                <a:lnTo>
                  <a:pt x="80289" y="28829"/>
                </a:lnTo>
                <a:lnTo>
                  <a:pt x="83858" y="28829"/>
                </a:lnTo>
                <a:lnTo>
                  <a:pt x="80289" y="52705"/>
                </a:lnTo>
                <a:lnTo>
                  <a:pt x="90995" y="52705"/>
                </a:lnTo>
                <a:lnTo>
                  <a:pt x="90995" y="47625"/>
                </a:lnTo>
                <a:lnTo>
                  <a:pt x="96342" y="47625"/>
                </a:lnTo>
                <a:lnTo>
                  <a:pt x="96342" y="61214"/>
                </a:lnTo>
                <a:lnTo>
                  <a:pt x="101701" y="61214"/>
                </a:lnTo>
                <a:lnTo>
                  <a:pt x="101701" y="62865"/>
                </a:lnTo>
                <a:lnTo>
                  <a:pt x="98132" y="62865"/>
                </a:lnTo>
                <a:lnTo>
                  <a:pt x="96342" y="64643"/>
                </a:lnTo>
                <a:lnTo>
                  <a:pt x="96342" y="67945"/>
                </a:lnTo>
                <a:lnTo>
                  <a:pt x="105270" y="67945"/>
                </a:lnTo>
                <a:lnTo>
                  <a:pt x="105270" y="64643"/>
                </a:lnTo>
                <a:lnTo>
                  <a:pt x="114185" y="64643"/>
                </a:lnTo>
                <a:lnTo>
                  <a:pt x="114185" y="61214"/>
                </a:lnTo>
                <a:lnTo>
                  <a:pt x="121323" y="61214"/>
                </a:lnTo>
                <a:lnTo>
                  <a:pt x="121323" y="56134"/>
                </a:lnTo>
                <a:lnTo>
                  <a:pt x="124891" y="56134"/>
                </a:lnTo>
                <a:lnTo>
                  <a:pt x="124891" y="57785"/>
                </a:lnTo>
                <a:lnTo>
                  <a:pt x="126682" y="59436"/>
                </a:lnTo>
                <a:lnTo>
                  <a:pt x="126682" y="64643"/>
                </a:lnTo>
                <a:lnTo>
                  <a:pt x="135597" y="64643"/>
                </a:lnTo>
                <a:lnTo>
                  <a:pt x="135597" y="59436"/>
                </a:lnTo>
                <a:lnTo>
                  <a:pt x="140957" y="59436"/>
                </a:lnTo>
                <a:lnTo>
                  <a:pt x="140957" y="56134"/>
                </a:lnTo>
                <a:lnTo>
                  <a:pt x="140957" y="49276"/>
                </a:lnTo>
                <a:lnTo>
                  <a:pt x="139166" y="49276"/>
                </a:lnTo>
                <a:lnTo>
                  <a:pt x="139166" y="47625"/>
                </a:lnTo>
                <a:lnTo>
                  <a:pt x="139166" y="45847"/>
                </a:lnTo>
                <a:lnTo>
                  <a:pt x="142735" y="45847"/>
                </a:lnTo>
                <a:lnTo>
                  <a:pt x="142735" y="42418"/>
                </a:lnTo>
                <a:lnTo>
                  <a:pt x="144526" y="42418"/>
                </a:lnTo>
                <a:lnTo>
                  <a:pt x="144526" y="49276"/>
                </a:lnTo>
                <a:lnTo>
                  <a:pt x="146304" y="50927"/>
                </a:lnTo>
                <a:lnTo>
                  <a:pt x="149872" y="50927"/>
                </a:lnTo>
                <a:lnTo>
                  <a:pt x="149872" y="54356"/>
                </a:lnTo>
                <a:lnTo>
                  <a:pt x="153441" y="54356"/>
                </a:lnTo>
                <a:lnTo>
                  <a:pt x="153441" y="56134"/>
                </a:lnTo>
                <a:lnTo>
                  <a:pt x="155232" y="57785"/>
                </a:lnTo>
                <a:lnTo>
                  <a:pt x="162369" y="57785"/>
                </a:lnTo>
                <a:lnTo>
                  <a:pt x="162369" y="61214"/>
                </a:lnTo>
                <a:lnTo>
                  <a:pt x="165938" y="61214"/>
                </a:lnTo>
                <a:lnTo>
                  <a:pt x="165938" y="57785"/>
                </a:lnTo>
                <a:lnTo>
                  <a:pt x="171284" y="57785"/>
                </a:lnTo>
                <a:lnTo>
                  <a:pt x="171284" y="61214"/>
                </a:lnTo>
                <a:lnTo>
                  <a:pt x="173062" y="61214"/>
                </a:lnTo>
                <a:lnTo>
                  <a:pt x="174853" y="59436"/>
                </a:lnTo>
                <a:lnTo>
                  <a:pt x="174853" y="54356"/>
                </a:lnTo>
                <a:lnTo>
                  <a:pt x="180200" y="54356"/>
                </a:lnTo>
                <a:lnTo>
                  <a:pt x="180200" y="62865"/>
                </a:lnTo>
                <a:lnTo>
                  <a:pt x="183769" y="62865"/>
                </a:lnTo>
                <a:lnTo>
                  <a:pt x="183769" y="54356"/>
                </a:lnTo>
                <a:lnTo>
                  <a:pt x="187337" y="54356"/>
                </a:lnTo>
                <a:lnTo>
                  <a:pt x="187337" y="59436"/>
                </a:lnTo>
                <a:lnTo>
                  <a:pt x="198043" y="59436"/>
                </a:lnTo>
                <a:lnTo>
                  <a:pt x="199834" y="57785"/>
                </a:lnTo>
                <a:lnTo>
                  <a:pt x="199834" y="54356"/>
                </a:lnTo>
                <a:lnTo>
                  <a:pt x="196265" y="54356"/>
                </a:lnTo>
                <a:lnTo>
                  <a:pt x="196265" y="49276"/>
                </a:lnTo>
                <a:lnTo>
                  <a:pt x="190906" y="49276"/>
                </a:lnTo>
                <a:lnTo>
                  <a:pt x="190906" y="45847"/>
                </a:lnTo>
                <a:lnTo>
                  <a:pt x="194475" y="45847"/>
                </a:lnTo>
                <a:lnTo>
                  <a:pt x="196265" y="47625"/>
                </a:lnTo>
                <a:lnTo>
                  <a:pt x="196265" y="49276"/>
                </a:lnTo>
                <a:lnTo>
                  <a:pt x="199834" y="49276"/>
                </a:lnTo>
                <a:lnTo>
                  <a:pt x="199834" y="52705"/>
                </a:lnTo>
                <a:lnTo>
                  <a:pt x="203403" y="52705"/>
                </a:lnTo>
                <a:lnTo>
                  <a:pt x="203403" y="57785"/>
                </a:lnTo>
                <a:lnTo>
                  <a:pt x="215887" y="57785"/>
                </a:lnTo>
                <a:lnTo>
                  <a:pt x="215887" y="52705"/>
                </a:lnTo>
                <a:lnTo>
                  <a:pt x="219456" y="52705"/>
                </a:lnTo>
                <a:lnTo>
                  <a:pt x="221246" y="50927"/>
                </a:lnTo>
                <a:lnTo>
                  <a:pt x="221246" y="47625"/>
                </a:lnTo>
                <a:lnTo>
                  <a:pt x="226593" y="47625"/>
                </a:lnTo>
                <a:lnTo>
                  <a:pt x="226593" y="45847"/>
                </a:lnTo>
                <a:lnTo>
                  <a:pt x="226593" y="42418"/>
                </a:lnTo>
                <a:lnTo>
                  <a:pt x="228384" y="42418"/>
                </a:lnTo>
                <a:lnTo>
                  <a:pt x="230162" y="40767"/>
                </a:lnTo>
                <a:lnTo>
                  <a:pt x="230162" y="37338"/>
                </a:lnTo>
                <a:lnTo>
                  <a:pt x="226593" y="37338"/>
                </a:lnTo>
                <a:lnTo>
                  <a:pt x="226593" y="33909"/>
                </a:lnTo>
                <a:lnTo>
                  <a:pt x="228384" y="33909"/>
                </a:lnTo>
                <a:lnTo>
                  <a:pt x="230162" y="35687"/>
                </a:lnTo>
                <a:lnTo>
                  <a:pt x="230162" y="37338"/>
                </a:lnTo>
                <a:lnTo>
                  <a:pt x="235508" y="37338"/>
                </a:lnTo>
                <a:lnTo>
                  <a:pt x="237299" y="35687"/>
                </a:lnTo>
                <a:lnTo>
                  <a:pt x="235508" y="33909"/>
                </a:lnTo>
                <a:lnTo>
                  <a:pt x="235508" y="30607"/>
                </a:lnTo>
                <a:lnTo>
                  <a:pt x="235508" y="28917"/>
                </a:lnTo>
                <a:lnTo>
                  <a:pt x="237286" y="28917"/>
                </a:lnTo>
                <a:lnTo>
                  <a:pt x="239077" y="30619"/>
                </a:lnTo>
                <a:lnTo>
                  <a:pt x="239077" y="37426"/>
                </a:lnTo>
                <a:lnTo>
                  <a:pt x="247992" y="37426"/>
                </a:lnTo>
                <a:lnTo>
                  <a:pt x="247992" y="40830"/>
                </a:lnTo>
                <a:lnTo>
                  <a:pt x="258699" y="40830"/>
                </a:lnTo>
                <a:lnTo>
                  <a:pt x="260489" y="39128"/>
                </a:lnTo>
                <a:lnTo>
                  <a:pt x="260489" y="37426"/>
                </a:lnTo>
                <a:lnTo>
                  <a:pt x="264058" y="37426"/>
                </a:lnTo>
                <a:lnTo>
                  <a:pt x="264058" y="32321"/>
                </a:lnTo>
                <a:lnTo>
                  <a:pt x="264058" y="30619"/>
                </a:lnTo>
                <a:lnTo>
                  <a:pt x="265836" y="28917"/>
                </a:lnTo>
                <a:lnTo>
                  <a:pt x="271195" y="28917"/>
                </a:lnTo>
                <a:lnTo>
                  <a:pt x="271195" y="25527"/>
                </a:lnTo>
                <a:lnTo>
                  <a:pt x="274764" y="25527"/>
                </a:lnTo>
                <a:lnTo>
                  <a:pt x="274764" y="45935"/>
                </a:lnTo>
                <a:lnTo>
                  <a:pt x="276542" y="45935"/>
                </a:lnTo>
                <a:lnTo>
                  <a:pt x="278333" y="44234"/>
                </a:lnTo>
                <a:lnTo>
                  <a:pt x="278333" y="40830"/>
                </a:lnTo>
                <a:lnTo>
                  <a:pt x="287248" y="40830"/>
                </a:lnTo>
                <a:lnTo>
                  <a:pt x="287248" y="37426"/>
                </a:lnTo>
                <a:lnTo>
                  <a:pt x="289039" y="37426"/>
                </a:lnTo>
                <a:lnTo>
                  <a:pt x="289039" y="35725"/>
                </a:lnTo>
                <a:lnTo>
                  <a:pt x="290817" y="34023"/>
                </a:lnTo>
                <a:lnTo>
                  <a:pt x="290817" y="28917"/>
                </a:lnTo>
                <a:lnTo>
                  <a:pt x="294386" y="28917"/>
                </a:lnTo>
                <a:lnTo>
                  <a:pt x="294386" y="32321"/>
                </a:lnTo>
                <a:lnTo>
                  <a:pt x="303301" y="32321"/>
                </a:lnTo>
                <a:lnTo>
                  <a:pt x="303301" y="37426"/>
                </a:lnTo>
                <a:lnTo>
                  <a:pt x="308660" y="37426"/>
                </a:lnTo>
                <a:lnTo>
                  <a:pt x="308660" y="45935"/>
                </a:lnTo>
                <a:lnTo>
                  <a:pt x="310438" y="47637"/>
                </a:lnTo>
                <a:lnTo>
                  <a:pt x="312229" y="47637"/>
                </a:lnTo>
                <a:lnTo>
                  <a:pt x="312229" y="44234"/>
                </a:lnTo>
                <a:lnTo>
                  <a:pt x="319366" y="44234"/>
                </a:lnTo>
                <a:lnTo>
                  <a:pt x="319366" y="39128"/>
                </a:lnTo>
                <a:lnTo>
                  <a:pt x="315798" y="39128"/>
                </a:lnTo>
                <a:lnTo>
                  <a:pt x="315798" y="34023"/>
                </a:lnTo>
                <a:lnTo>
                  <a:pt x="317576" y="34023"/>
                </a:lnTo>
                <a:lnTo>
                  <a:pt x="319366" y="35725"/>
                </a:lnTo>
                <a:lnTo>
                  <a:pt x="319366" y="39128"/>
                </a:lnTo>
                <a:lnTo>
                  <a:pt x="328282" y="39128"/>
                </a:lnTo>
                <a:lnTo>
                  <a:pt x="328282" y="42532"/>
                </a:lnTo>
                <a:lnTo>
                  <a:pt x="333641" y="42532"/>
                </a:lnTo>
                <a:lnTo>
                  <a:pt x="333641" y="45935"/>
                </a:lnTo>
                <a:lnTo>
                  <a:pt x="337210" y="45935"/>
                </a:lnTo>
                <a:lnTo>
                  <a:pt x="337210" y="37426"/>
                </a:lnTo>
                <a:lnTo>
                  <a:pt x="340779" y="37426"/>
                </a:lnTo>
                <a:lnTo>
                  <a:pt x="340779" y="42532"/>
                </a:lnTo>
                <a:lnTo>
                  <a:pt x="351485" y="42532"/>
                </a:lnTo>
                <a:lnTo>
                  <a:pt x="351485" y="37426"/>
                </a:lnTo>
                <a:lnTo>
                  <a:pt x="351485" y="34023"/>
                </a:lnTo>
                <a:lnTo>
                  <a:pt x="355053" y="34023"/>
                </a:lnTo>
                <a:lnTo>
                  <a:pt x="355053" y="42532"/>
                </a:lnTo>
                <a:lnTo>
                  <a:pt x="351485" y="42532"/>
                </a:lnTo>
                <a:lnTo>
                  <a:pt x="353263" y="44234"/>
                </a:lnTo>
                <a:lnTo>
                  <a:pt x="363969" y="44234"/>
                </a:lnTo>
                <a:lnTo>
                  <a:pt x="363969" y="35725"/>
                </a:lnTo>
                <a:lnTo>
                  <a:pt x="369316" y="35725"/>
                </a:lnTo>
                <a:lnTo>
                  <a:pt x="369316" y="40830"/>
                </a:lnTo>
                <a:lnTo>
                  <a:pt x="378244" y="40830"/>
                </a:lnTo>
                <a:lnTo>
                  <a:pt x="378244" y="35725"/>
                </a:lnTo>
                <a:lnTo>
                  <a:pt x="383590" y="35725"/>
                </a:lnTo>
                <a:lnTo>
                  <a:pt x="383590" y="37426"/>
                </a:lnTo>
                <a:lnTo>
                  <a:pt x="388937" y="37426"/>
                </a:lnTo>
                <a:lnTo>
                  <a:pt x="388937" y="35725"/>
                </a:lnTo>
                <a:lnTo>
                  <a:pt x="388937" y="34023"/>
                </a:lnTo>
                <a:lnTo>
                  <a:pt x="388937" y="32321"/>
                </a:lnTo>
                <a:lnTo>
                  <a:pt x="390728" y="32321"/>
                </a:lnTo>
                <a:lnTo>
                  <a:pt x="392506" y="34023"/>
                </a:lnTo>
                <a:lnTo>
                  <a:pt x="392506" y="35725"/>
                </a:lnTo>
                <a:lnTo>
                  <a:pt x="394296" y="35725"/>
                </a:lnTo>
                <a:lnTo>
                  <a:pt x="394296" y="37426"/>
                </a:lnTo>
                <a:lnTo>
                  <a:pt x="403225" y="37426"/>
                </a:lnTo>
                <a:lnTo>
                  <a:pt x="403225" y="32321"/>
                </a:lnTo>
                <a:lnTo>
                  <a:pt x="408559" y="32321"/>
                </a:lnTo>
                <a:lnTo>
                  <a:pt x="408559" y="35725"/>
                </a:lnTo>
                <a:lnTo>
                  <a:pt x="412127" y="35725"/>
                </a:lnTo>
                <a:lnTo>
                  <a:pt x="412127" y="32321"/>
                </a:lnTo>
                <a:lnTo>
                  <a:pt x="415696" y="32321"/>
                </a:lnTo>
                <a:lnTo>
                  <a:pt x="415696" y="35725"/>
                </a:lnTo>
                <a:lnTo>
                  <a:pt x="419265" y="35725"/>
                </a:lnTo>
                <a:lnTo>
                  <a:pt x="419265" y="32321"/>
                </a:lnTo>
                <a:lnTo>
                  <a:pt x="422833" y="32321"/>
                </a:lnTo>
                <a:lnTo>
                  <a:pt x="422833" y="40830"/>
                </a:lnTo>
                <a:lnTo>
                  <a:pt x="426402" y="40830"/>
                </a:lnTo>
                <a:lnTo>
                  <a:pt x="426402" y="44234"/>
                </a:lnTo>
                <a:lnTo>
                  <a:pt x="438899" y="44234"/>
                </a:lnTo>
                <a:lnTo>
                  <a:pt x="438899" y="40830"/>
                </a:lnTo>
                <a:lnTo>
                  <a:pt x="435330" y="40830"/>
                </a:lnTo>
                <a:lnTo>
                  <a:pt x="433539" y="39128"/>
                </a:lnTo>
                <a:lnTo>
                  <a:pt x="431761" y="39128"/>
                </a:lnTo>
                <a:lnTo>
                  <a:pt x="431761" y="37426"/>
                </a:lnTo>
                <a:lnTo>
                  <a:pt x="433539" y="37426"/>
                </a:lnTo>
                <a:lnTo>
                  <a:pt x="433539" y="32321"/>
                </a:lnTo>
                <a:lnTo>
                  <a:pt x="437108" y="32321"/>
                </a:lnTo>
                <a:lnTo>
                  <a:pt x="438899" y="34023"/>
                </a:lnTo>
                <a:lnTo>
                  <a:pt x="438899" y="37426"/>
                </a:lnTo>
                <a:lnTo>
                  <a:pt x="440677" y="39128"/>
                </a:lnTo>
                <a:lnTo>
                  <a:pt x="451383" y="39128"/>
                </a:lnTo>
                <a:lnTo>
                  <a:pt x="451383" y="40830"/>
                </a:lnTo>
                <a:lnTo>
                  <a:pt x="453174" y="40830"/>
                </a:lnTo>
                <a:lnTo>
                  <a:pt x="454952" y="42532"/>
                </a:lnTo>
                <a:lnTo>
                  <a:pt x="460311" y="42532"/>
                </a:lnTo>
                <a:lnTo>
                  <a:pt x="460311" y="47637"/>
                </a:lnTo>
                <a:lnTo>
                  <a:pt x="472795" y="47637"/>
                </a:lnTo>
                <a:lnTo>
                  <a:pt x="474573" y="49339"/>
                </a:lnTo>
                <a:lnTo>
                  <a:pt x="476364" y="49339"/>
                </a:lnTo>
                <a:lnTo>
                  <a:pt x="476364" y="51041"/>
                </a:lnTo>
                <a:lnTo>
                  <a:pt x="479933" y="51041"/>
                </a:lnTo>
                <a:lnTo>
                  <a:pt x="479933" y="49339"/>
                </a:lnTo>
                <a:lnTo>
                  <a:pt x="481711" y="47637"/>
                </a:lnTo>
                <a:lnTo>
                  <a:pt x="481711" y="42532"/>
                </a:lnTo>
                <a:lnTo>
                  <a:pt x="483501" y="42532"/>
                </a:lnTo>
                <a:lnTo>
                  <a:pt x="485279" y="40830"/>
                </a:lnTo>
                <a:lnTo>
                  <a:pt x="490639" y="40830"/>
                </a:lnTo>
                <a:lnTo>
                  <a:pt x="490639" y="374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292080" y="5145224"/>
            <a:ext cx="57150" cy="31115"/>
          </a:xfrm>
          <a:custGeom>
            <a:avLst/>
            <a:gdLst/>
            <a:ahLst/>
            <a:cxnLst/>
            <a:rect l="l" t="t" r="r" b="b"/>
            <a:pathLst>
              <a:path w="57150" h="31114">
                <a:moveTo>
                  <a:pt x="51739" y="5104"/>
                </a:moveTo>
                <a:lnTo>
                  <a:pt x="46386" y="5104"/>
                </a:lnTo>
                <a:lnTo>
                  <a:pt x="48171" y="3403"/>
                </a:lnTo>
                <a:lnTo>
                  <a:pt x="48171" y="0"/>
                </a:lnTo>
                <a:lnTo>
                  <a:pt x="49955" y="0"/>
                </a:lnTo>
                <a:lnTo>
                  <a:pt x="51739" y="1701"/>
                </a:lnTo>
                <a:lnTo>
                  <a:pt x="51739" y="5104"/>
                </a:lnTo>
                <a:close/>
              </a:path>
              <a:path w="57150" h="31114">
                <a:moveTo>
                  <a:pt x="16056" y="3403"/>
                </a:moveTo>
                <a:lnTo>
                  <a:pt x="16056" y="0"/>
                </a:lnTo>
                <a:lnTo>
                  <a:pt x="17840" y="0"/>
                </a:lnTo>
                <a:lnTo>
                  <a:pt x="17840" y="1701"/>
                </a:lnTo>
                <a:lnTo>
                  <a:pt x="16056" y="3403"/>
                </a:lnTo>
                <a:close/>
              </a:path>
              <a:path w="57150" h="31114">
                <a:moveTo>
                  <a:pt x="33898" y="25524"/>
                </a:moveTo>
                <a:lnTo>
                  <a:pt x="7136" y="25524"/>
                </a:lnTo>
                <a:lnTo>
                  <a:pt x="7136" y="18717"/>
                </a:lnTo>
                <a:lnTo>
                  <a:pt x="1784" y="18717"/>
                </a:lnTo>
                <a:lnTo>
                  <a:pt x="1784" y="13612"/>
                </a:lnTo>
                <a:lnTo>
                  <a:pt x="0" y="10209"/>
                </a:lnTo>
                <a:lnTo>
                  <a:pt x="1784" y="6806"/>
                </a:lnTo>
                <a:lnTo>
                  <a:pt x="1784" y="1701"/>
                </a:lnTo>
                <a:lnTo>
                  <a:pt x="14272" y="1701"/>
                </a:lnTo>
                <a:lnTo>
                  <a:pt x="14272" y="5104"/>
                </a:lnTo>
                <a:lnTo>
                  <a:pt x="17841" y="5104"/>
                </a:lnTo>
                <a:lnTo>
                  <a:pt x="17841" y="13612"/>
                </a:lnTo>
                <a:lnTo>
                  <a:pt x="53523" y="13612"/>
                </a:lnTo>
                <a:lnTo>
                  <a:pt x="53523" y="17016"/>
                </a:lnTo>
                <a:lnTo>
                  <a:pt x="28545" y="17016"/>
                </a:lnTo>
                <a:lnTo>
                  <a:pt x="26761" y="18717"/>
                </a:lnTo>
                <a:lnTo>
                  <a:pt x="26761" y="20419"/>
                </a:lnTo>
                <a:lnTo>
                  <a:pt x="48170" y="20419"/>
                </a:lnTo>
                <a:lnTo>
                  <a:pt x="46386" y="20419"/>
                </a:lnTo>
                <a:lnTo>
                  <a:pt x="44602" y="22120"/>
                </a:lnTo>
                <a:lnTo>
                  <a:pt x="33898" y="22120"/>
                </a:lnTo>
                <a:lnTo>
                  <a:pt x="33898" y="25524"/>
                </a:lnTo>
                <a:close/>
              </a:path>
              <a:path w="57150" h="31114">
                <a:moveTo>
                  <a:pt x="53523" y="13612"/>
                </a:moveTo>
                <a:lnTo>
                  <a:pt x="23193" y="13612"/>
                </a:lnTo>
                <a:lnTo>
                  <a:pt x="23193" y="10209"/>
                </a:lnTo>
                <a:lnTo>
                  <a:pt x="39250" y="10209"/>
                </a:lnTo>
                <a:lnTo>
                  <a:pt x="39250" y="6806"/>
                </a:lnTo>
                <a:lnTo>
                  <a:pt x="37466" y="6806"/>
                </a:lnTo>
                <a:lnTo>
                  <a:pt x="37466" y="5104"/>
                </a:lnTo>
                <a:lnTo>
                  <a:pt x="35682" y="3403"/>
                </a:lnTo>
                <a:lnTo>
                  <a:pt x="35682" y="1701"/>
                </a:lnTo>
                <a:lnTo>
                  <a:pt x="42818" y="1701"/>
                </a:lnTo>
                <a:lnTo>
                  <a:pt x="44602" y="3403"/>
                </a:lnTo>
                <a:lnTo>
                  <a:pt x="44602" y="5104"/>
                </a:lnTo>
                <a:lnTo>
                  <a:pt x="51739" y="5104"/>
                </a:lnTo>
                <a:lnTo>
                  <a:pt x="51739" y="8508"/>
                </a:lnTo>
                <a:lnTo>
                  <a:pt x="49954" y="8508"/>
                </a:lnTo>
                <a:lnTo>
                  <a:pt x="48170" y="11911"/>
                </a:lnTo>
                <a:lnTo>
                  <a:pt x="51739" y="11911"/>
                </a:lnTo>
                <a:lnTo>
                  <a:pt x="51739" y="13612"/>
                </a:lnTo>
                <a:lnTo>
                  <a:pt x="53523" y="13612"/>
                </a:lnTo>
                <a:close/>
              </a:path>
              <a:path w="57150" h="31114">
                <a:moveTo>
                  <a:pt x="17840" y="3403"/>
                </a:moveTo>
                <a:lnTo>
                  <a:pt x="16056" y="3403"/>
                </a:lnTo>
                <a:lnTo>
                  <a:pt x="17840" y="1701"/>
                </a:lnTo>
                <a:lnTo>
                  <a:pt x="17840" y="3403"/>
                </a:lnTo>
                <a:close/>
              </a:path>
              <a:path w="57150" h="31114">
                <a:moveTo>
                  <a:pt x="35682" y="10209"/>
                </a:moveTo>
                <a:lnTo>
                  <a:pt x="28545" y="10209"/>
                </a:lnTo>
                <a:lnTo>
                  <a:pt x="28545" y="8508"/>
                </a:lnTo>
                <a:lnTo>
                  <a:pt x="30329" y="8508"/>
                </a:lnTo>
                <a:lnTo>
                  <a:pt x="30329" y="5104"/>
                </a:lnTo>
                <a:lnTo>
                  <a:pt x="35682" y="5104"/>
                </a:lnTo>
                <a:lnTo>
                  <a:pt x="35682" y="10209"/>
                </a:lnTo>
                <a:close/>
              </a:path>
              <a:path w="57150" h="31114">
                <a:moveTo>
                  <a:pt x="51739" y="11911"/>
                </a:moveTo>
                <a:lnTo>
                  <a:pt x="49954" y="8508"/>
                </a:lnTo>
                <a:lnTo>
                  <a:pt x="51739" y="8508"/>
                </a:lnTo>
                <a:lnTo>
                  <a:pt x="51739" y="11911"/>
                </a:lnTo>
                <a:close/>
              </a:path>
              <a:path w="57150" h="31114">
                <a:moveTo>
                  <a:pt x="57091" y="11911"/>
                </a:moveTo>
                <a:lnTo>
                  <a:pt x="54415" y="11911"/>
                </a:lnTo>
                <a:lnTo>
                  <a:pt x="57091" y="10209"/>
                </a:lnTo>
                <a:lnTo>
                  <a:pt x="57091" y="11911"/>
                </a:lnTo>
                <a:close/>
              </a:path>
              <a:path w="57150" h="31114">
                <a:moveTo>
                  <a:pt x="53523" y="12478"/>
                </a:moveTo>
                <a:lnTo>
                  <a:pt x="53523" y="11911"/>
                </a:lnTo>
                <a:lnTo>
                  <a:pt x="54415" y="11911"/>
                </a:lnTo>
                <a:lnTo>
                  <a:pt x="53523" y="12478"/>
                </a:lnTo>
                <a:close/>
              </a:path>
              <a:path w="57150" h="31114">
                <a:moveTo>
                  <a:pt x="53523" y="13612"/>
                </a:moveTo>
                <a:lnTo>
                  <a:pt x="51739" y="13612"/>
                </a:lnTo>
                <a:lnTo>
                  <a:pt x="53523" y="12478"/>
                </a:lnTo>
                <a:lnTo>
                  <a:pt x="53523" y="13612"/>
                </a:lnTo>
                <a:close/>
              </a:path>
              <a:path w="57150" h="31114">
                <a:moveTo>
                  <a:pt x="48170" y="20419"/>
                </a:moveTo>
                <a:lnTo>
                  <a:pt x="30329" y="20419"/>
                </a:lnTo>
                <a:lnTo>
                  <a:pt x="30329" y="17016"/>
                </a:lnTo>
                <a:lnTo>
                  <a:pt x="48170" y="17016"/>
                </a:lnTo>
                <a:lnTo>
                  <a:pt x="48170" y="20419"/>
                </a:lnTo>
                <a:close/>
              </a:path>
              <a:path w="57150" h="31114">
                <a:moveTo>
                  <a:pt x="48170" y="22120"/>
                </a:moveTo>
                <a:lnTo>
                  <a:pt x="46386" y="20419"/>
                </a:lnTo>
                <a:lnTo>
                  <a:pt x="48170" y="20419"/>
                </a:lnTo>
                <a:lnTo>
                  <a:pt x="48170" y="22120"/>
                </a:lnTo>
                <a:close/>
              </a:path>
              <a:path w="57150" h="31114">
                <a:moveTo>
                  <a:pt x="23193" y="30629"/>
                </a:moveTo>
                <a:lnTo>
                  <a:pt x="19625" y="30629"/>
                </a:lnTo>
                <a:lnTo>
                  <a:pt x="19625" y="28927"/>
                </a:lnTo>
                <a:lnTo>
                  <a:pt x="17841" y="27225"/>
                </a:lnTo>
                <a:lnTo>
                  <a:pt x="10704" y="27225"/>
                </a:lnTo>
                <a:lnTo>
                  <a:pt x="10704" y="25524"/>
                </a:lnTo>
                <a:lnTo>
                  <a:pt x="23193" y="25524"/>
                </a:lnTo>
                <a:lnTo>
                  <a:pt x="23193" y="306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2557917" y="5117998"/>
            <a:ext cx="25400" cy="19050"/>
          </a:xfrm>
          <a:custGeom>
            <a:avLst/>
            <a:gdLst/>
            <a:ahLst/>
            <a:cxnLst/>
            <a:rect l="l" t="t" r="r" b="b"/>
            <a:pathLst>
              <a:path w="25400" h="19050">
                <a:moveTo>
                  <a:pt x="23194" y="8508"/>
                </a:moveTo>
                <a:lnTo>
                  <a:pt x="14273" y="8508"/>
                </a:lnTo>
                <a:lnTo>
                  <a:pt x="14273" y="0"/>
                </a:lnTo>
                <a:lnTo>
                  <a:pt x="23194" y="0"/>
                </a:lnTo>
                <a:lnTo>
                  <a:pt x="23194" y="8508"/>
                </a:lnTo>
                <a:close/>
              </a:path>
              <a:path w="25400" h="19050">
                <a:moveTo>
                  <a:pt x="3567" y="8508"/>
                </a:moveTo>
                <a:lnTo>
                  <a:pt x="3567" y="6806"/>
                </a:lnTo>
                <a:lnTo>
                  <a:pt x="0" y="6806"/>
                </a:lnTo>
                <a:lnTo>
                  <a:pt x="0" y="1701"/>
                </a:lnTo>
                <a:lnTo>
                  <a:pt x="3568" y="1701"/>
                </a:lnTo>
                <a:lnTo>
                  <a:pt x="3568" y="5104"/>
                </a:lnTo>
                <a:lnTo>
                  <a:pt x="7137" y="5104"/>
                </a:lnTo>
                <a:lnTo>
                  <a:pt x="3567" y="8508"/>
                </a:lnTo>
                <a:close/>
              </a:path>
              <a:path w="25400" h="19050">
                <a:moveTo>
                  <a:pt x="24978" y="18717"/>
                </a:moveTo>
                <a:lnTo>
                  <a:pt x="23194" y="18717"/>
                </a:lnTo>
                <a:lnTo>
                  <a:pt x="23194" y="15314"/>
                </a:lnTo>
                <a:lnTo>
                  <a:pt x="17841" y="15314"/>
                </a:lnTo>
                <a:lnTo>
                  <a:pt x="17841" y="10209"/>
                </a:lnTo>
                <a:lnTo>
                  <a:pt x="7137" y="10209"/>
                </a:lnTo>
                <a:lnTo>
                  <a:pt x="7137" y="5104"/>
                </a:lnTo>
                <a:lnTo>
                  <a:pt x="8921" y="6806"/>
                </a:lnTo>
                <a:lnTo>
                  <a:pt x="8921" y="8508"/>
                </a:lnTo>
                <a:lnTo>
                  <a:pt x="19626" y="8508"/>
                </a:lnTo>
                <a:lnTo>
                  <a:pt x="19626" y="13612"/>
                </a:lnTo>
                <a:lnTo>
                  <a:pt x="24978" y="13612"/>
                </a:lnTo>
                <a:lnTo>
                  <a:pt x="24978" y="1871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601624" y="5175853"/>
            <a:ext cx="16510" cy="20955"/>
          </a:xfrm>
          <a:custGeom>
            <a:avLst/>
            <a:gdLst/>
            <a:ahLst/>
            <a:cxnLst/>
            <a:rect l="l" t="t" r="r" b="b"/>
            <a:pathLst>
              <a:path w="16510" h="20954">
                <a:moveTo>
                  <a:pt x="14272" y="20419"/>
                </a:moveTo>
                <a:lnTo>
                  <a:pt x="10704" y="20419"/>
                </a:lnTo>
                <a:lnTo>
                  <a:pt x="10704" y="11911"/>
                </a:lnTo>
                <a:lnTo>
                  <a:pt x="5352" y="11911"/>
                </a:lnTo>
                <a:lnTo>
                  <a:pt x="5352" y="8508"/>
                </a:lnTo>
                <a:lnTo>
                  <a:pt x="1784" y="8508"/>
                </a:lnTo>
                <a:lnTo>
                  <a:pt x="0" y="6806"/>
                </a:lnTo>
                <a:lnTo>
                  <a:pt x="0" y="0"/>
                </a:lnTo>
                <a:lnTo>
                  <a:pt x="3568" y="0"/>
                </a:lnTo>
                <a:lnTo>
                  <a:pt x="3568" y="3403"/>
                </a:lnTo>
                <a:lnTo>
                  <a:pt x="8920" y="3403"/>
                </a:lnTo>
                <a:lnTo>
                  <a:pt x="8920" y="6806"/>
                </a:lnTo>
                <a:lnTo>
                  <a:pt x="10704" y="8508"/>
                </a:lnTo>
                <a:lnTo>
                  <a:pt x="12488" y="8508"/>
                </a:lnTo>
                <a:lnTo>
                  <a:pt x="16057" y="11911"/>
                </a:lnTo>
                <a:lnTo>
                  <a:pt x="16057" y="18717"/>
                </a:lnTo>
                <a:lnTo>
                  <a:pt x="14272" y="204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1548103" y="5153732"/>
            <a:ext cx="12700" cy="6985"/>
          </a:xfrm>
          <a:custGeom>
            <a:avLst/>
            <a:gdLst/>
            <a:ahLst/>
            <a:cxnLst/>
            <a:rect l="l" t="t" r="r" b="b"/>
            <a:pathLst>
              <a:path w="12700" h="6985">
                <a:moveTo>
                  <a:pt x="10704" y="6806"/>
                </a:moveTo>
                <a:lnTo>
                  <a:pt x="0" y="6806"/>
                </a:lnTo>
                <a:lnTo>
                  <a:pt x="0" y="3403"/>
                </a:lnTo>
                <a:lnTo>
                  <a:pt x="5352" y="3403"/>
                </a:lnTo>
                <a:lnTo>
                  <a:pt x="5352" y="0"/>
                </a:lnTo>
                <a:lnTo>
                  <a:pt x="12489" y="0"/>
                </a:lnTo>
                <a:lnTo>
                  <a:pt x="12489" y="5104"/>
                </a:lnTo>
                <a:lnTo>
                  <a:pt x="10704" y="680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2634634" y="5124805"/>
            <a:ext cx="9525" cy="13970"/>
          </a:xfrm>
          <a:custGeom>
            <a:avLst/>
            <a:gdLst/>
            <a:ahLst/>
            <a:cxnLst/>
            <a:rect l="l" t="t" r="r" b="b"/>
            <a:pathLst>
              <a:path w="9525" h="13970">
                <a:moveTo>
                  <a:pt x="5352" y="13612"/>
                </a:moveTo>
                <a:lnTo>
                  <a:pt x="1783" y="13612"/>
                </a:lnTo>
                <a:lnTo>
                  <a:pt x="1783" y="11911"/>
                </a:lnTo>
                <a:lnTo>
                  <a:pt x="0" y="8508"/>
                </a:lnTo>
                <a:lnTo>
                  <a:pt x="0" y="0"/>
                </a:lnTo>
                <a:lnTo>
                  <a:pt x="8920" y="0"/>
                </a:lnTo>
                <a:lnTo>
                  <a:pt x="8920" y="8508"/>
                </a:lnTo>
                <a:lnTo>
                  <a:pt x="7136" y="10209"/>
                </a:lnTo>
                <a:lnTo>
                  <a:pt x="5352" y="10209"/>
                </a:lnTo>
                <a:lnTo>
                  <a:pt x="5352" y="136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1146676" y="5165643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7136" y="8508"/>
                </a:moveTo>
                <a:lnTo>
                  <a:pt x="0" y="8508"/>
                </a:lnTo>
                <a:lnTo>
                  <a:pt x="0" y="0"/>
                </a:lnTo>
                <a:lnTo>
                  <a:pt x="7136" y="0"/>
                </a:lnTo>
                <a:lnTo>
                  <a:pt x="7136" y="3403"/>
                </a:lnTo>
                <a:lnTo>
                  <a:pt x="7136" y="85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2154706" y="5126506"/>
            <a:ext cx="16510" cy="6985"/>
          </a:xfrm>
          <a:custGeom>
            <a:avLst/>
            <a:gdLst/>
            <a:ahLst/>
            <a:cxnLst/>
            <a:rect l="l" t="t" r="r" b="b"/>
            <a:pathLst>
              <a:path w="16509" h="6985">
                <a:moveTo>
                  <a:pt x="1783" y="851"/>
                </a:moveTo>
                <a:lnTo>
                  <a:pt x="1783" y="0"/>
                </a:lnTo>
                <a:lnTo>
                  <a:pt x="3567" y="0"/>
                </a:lnTo>
                <a:lnTo>
                  <a:pt x="1783" y="851"/>
                </a:lnTo>
                <a:close/>
              </a:path>
              <a:path w="16509" h="6985">
                <a:moveTo>
                  <a:pt x="1783" y="1701"/>
                </a:moveTo>
                <a:lnTo>
                  <a:pt x="0" y="1701"/>
                </a:lnTo>
                <a:lnTo>
                  <a:pt x="1783" y="851"/>
                </a:lnTo>
                <a:lnTo>
                  <a:pt x="1783" y="1701"/>
                </a:lnTo>
                <a:close/>
              </a:path>
              <a:path w="16509" h="6985">
                <a:moveTo>
                  <a:pt x="12488" y="3403"/>
                </a:moveTo>
                <a:lnTo>
                  <a:pt x="1783" y="3403"/>
                </a:lnTo>
                <a:lnTo>
                  <a:pt x="1783" y="1701"/>
                </a:lnTo>
                <a:lnTo>
                  <a:pt x="10704" y="1701"/>
                </a:lnTo>
                <a:lnTo>
                  <a:pt x="12488" y="3403"/>
                </a:lnTo>
                <a:close/>
              </a:path>
              <a:path w="16509" h="6985">
                <a:moveTo>
                  <a:pt x="16056" y="6806"/>
                </a:moveTo>
                <a:lnTo>
                  <a:pt x="12488" y="6806"/>
                </a:lnTo>
                <a:lnTo>
                  <a:pt x="12488" y="3403"/>
                </a:lnTo>
                <a:lnTo>
                  <a:pt x="16056" y="680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0515096" y="5153732"/>
            <a:ext cx="9525" cy="8890"/>
          </a:xfrm>
          <a:custGeom>
            <a:avLst/>
            <a:gdLst/>
            <a:ahLst/>
            <a:cxnLst/>
            <a:rect l="l" t="t" r="r" b="b"/>
            <a:pathLst>
              <a:path w="9525" h="8889">
                <a:moveTo>
                  <a:pt x="8921" y="8508"/>
                </a:moveTo>
                <a:lnTo>
                  <a:pt x="5352" y="8508"/>
                </a:lnTo>
                <a:lnTo>
                  <a:pt x="5352" y="3403"/>
                </a:lnTo>
                <a:lnTo>
                  <a:pt x="1784" y="3403"/>
                </a:lnTo>
                <a:lnTo>
                  <a:pt x="0" y="1701"/>
                </a:lnTo>
                <a:lnTo>
                  <a:pt x="0" y="0"/>
                </a:lnTo>
                <a:lnTo>
                  <a:pt x="8921" y="0"/>
                </a:lnTo>
                <a:lnTo>
                  <a:pt x="8921" y="85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9599842" y="5128208"/>
            <a:ext cx="9525" cy="8890"/>
          </a:xfrm>
          <a:custGeom>
            <a:avLst/>
            <a:gdLst/>
            <a:ahLst/>
            <a:cxnLst/>
            <a:rect l="l" t="t" r="r" b="b"/>
            <a:pathLst>
              <a:path w="9525" h="8889">
                <a:moveTo>
                  <a:pt x="7136" y="8508"/>
                </a:moveTo>
                <a:lnTo>
                  <a:pt x="1784" y="8508"/>
                </a:lnTo>
                <a:lnTo>
                  <a:pt x="1784" y="6806"/>
                </a:lnTo>
                <a:lnTo>
                  <a:pt x="0" y="5104"/>
                </a:lnTo>
                <a:lnTo>
                  <a:pt x="0" y="0"/>
                </a:lnTo>
                <a:lnTo>
                  <a:pt x="3568" y="0"/>
                </a:lnTo>
                <a:lnTo>
                  <a:pt x="3568" y="1701"/>
                </a:lnTo>
                <a:lnTo>
                  <a:pt x="5352" y="3403"/>
                </a:lnTo>
                <a:lnTo>
                  <a:pt x="8920" y="3403"/>
                </a:lnTo>
                <a:lnTo>
                  <a:pt x="8920" y="6806"/>
                </a:lnTo>
                <a:lnTo>
                  <a:pt x="7136" y="85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11585571" y="5143522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7136" y="8508"/>
                </a:moveTo>
                <a:lnTo>
                  <a:pt x="0" y="8508"/>
                </a:lnTo>
                <a:lnTo>
                  <a:pt x="0" y="0"/>
                </a:lnTo>
                <a:lnTo>
                  <a:pt x="1784" y="0"/>
                </a:lnTo>
                <a:lnTo>
                  <a:pt x="3567" y="1701"/>
                </a:lnTo>
                <a:lnTo>
                  <a:pt x="3567" y="5104"/>
                </a:lnTo>
                <a:lnTo>
                  <a:pt x="7136" y="5104"/>
                </a:lnTo>
                <a:lnTo>
                  <a:pt x="7136" y="85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0199307" y="5152031"/>
            <a:ext cx="9525" cy="5715"/>
          </a:xfrm>
          <a:custGeom>
            <a:avLst/>
            <a:gdLst/>
            <a:ahLst/>
            <a:cxnLst/>
            <a:rect l="l" t="t" r="r" b="b"/>
            <a:pathLst>
              <a:path w="9525" h="5714">
                <a:moveTo>
                  <a:pt x="0" y="5104"/>
                </a:moveTo>
                <a:lnTo>
                  <a:pt x="0" y="0"/>
                </a:lnTo>
                <a:lnTo>
                  <a:pt x="5352" y="0"/>
                </a:lnTo>
                <a:lnTo>
                  <a:pt x="5352" y="1701"/>
                </a:lnTo>
                <a:lnTo>
                  <a:pt x="8921" y="1701"/>
                </a:lnTo>
                <a:lnTo>
                  <a:pt x="8921" y="3403"/>
                </a:lnTo>
                <a:lnTo>
                  <a:pt x="3568" y="3403"/>
                </a:lnTo>
                <a:lnTo>
                  <a:pt x="0" y="51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2365232" y="5133313"/>
            <a:ext cx="9525" cy="5715"/>
          </a:xfrm>
          <a:custGeom>
            <a:avLst/>
            <a:gdLst/>
            <a:ahLst/>
            <a:cxnLst/>
            <a:rect l="l" t="t" r="r" b="b"/>
            <a:pathLst>
              <a:path w="9525" h="5714">
                <a:moveTo>
                  <a:pt x="8920" y="5104"/>
                </a:moveTo>
                <a:lnTo>
                  <a:pt x="0" y="5104"/>
                </a:lnTo>
                <a:lnTo>
                  <a:pt x="0" y="1701"/>
                </a:lnTo>
                <a:lnTo>
                  <a:pt x="1784" y="1701"/>
                </a:lnTo>
                <a:lnTo>
                  <a:pt x="3568" y="0"/>
                </a:lnTo>
                <a:lnTo>
                  <a:pt x="8920" y="0"/>
                </a:lnTo>
                <a:lnTo>
                  <a:pt x="8920" y="51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2647123" y="5114595"/>
            <a:ext cx="5715" cy="6985"/>
          </a:xfrm>
          <a:custGeom>
            <a:avLst/>
            <a:gdLst/>
            <a:ahLst/>
            <a:cxnLst/>
            <a:rect l="l" t="t" r="r" b="b"/>
            <a:pathLst>
              <a:path w="5715" h="6985">
                <a:moveTo>
                  <a:pt x="5352" y="6806"/>
                </a:moveTo>
                <a:lnTo>
                  <a:pt x="0" y="6806"/>
                </a:lnTo>
                <a:lnTo>
                  <a:pt x="0" y="0"/>
                </a:lnTo>
                <a:lnTo>
                  <a:pt x="3568" y="0"/>
                </a:lnTo>
                <a:lnTo>
                  <a:pt x="3568" y="1701"/>
                </a:lnTo>
                <a:lnTo>
                  <a:pt x="5352" y="1701"/>
                </a:lnTo>
                <a:lnTo>
                  <a:pt x="5352" y="6806"/>
                </a:lnTo>
                <a:close/>
              </a:path>
              <a:path w="5715" h="6985">
                <a:moveTo>
                  <a:pt x="5352" y="1701"/>
                </a:moveTo>
                <a:lnTo>
                  <a:pt x="3568" y="1701"/>
                </a:lnTo>
                <a:lnTo>
                  <a:pt x="5352" y="0"/>
                </a:lnTo>
                <a:lnTo>
                  <a:pt x="5352" y="170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0404481" y="5153732"/>
            <a:ext cx="3810" cy="8890"/>
          </a:xfrm>
          <a:custGeom>
            <a:avLst/>
            <a:gdLst/>
            <a:ahLst/>
            <a:cxnLst/>
            <a:rect l="l" t="t" r="r" b="b"/>
            <a:pathLst>
              <a:path w="3809" h="8889">
                <a:moveTo>
                  <a:pt x="3568" y="8508"/>
                </a:moveTo>
                <a:lnTo>
                  <a:pt x="0" y="8508"/>
                </a:lnTo>
                <a:lnTo>
                  <a:pt x="0" y="1701"/>
                </a:lnTo>
                <a:lnTo>
                  <a:pt x="1784" y="1701"/>
                </a:lnTo>
                <a:lnTo>
                  <a:pt x="1784" y="0"/>
                </a:lnTo>
                <a:lnTo>
                  <a:pt x="3568" y="0"/>
                </a:lnTo>
                <a:lnTo>
                  <a:pt x="3568" y="85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2481200" y="5133313"/>
            <a:ext cx="3810" cy="8890"/>
          </a:xfrm>
          <a:custGeom>
            <a:avLst/>
            <a:gdLst/>
            <a:ahLst/>
            <a:cxnLst/>
            <a:rect l="l" t="t" r="r" b="b"/>
            <a:pathLst>
              <a:path w="3809" h="8889">
                <a:moveTo>
                  <a:pt x="0" y="0"/>
                </a:moveTo>
                <a:lnTo>
                  <a:pt x="3568" y="0"/>
                </a:lnTo>
                <a:lnTo>
                  <a:pt x="3568" y="8508"/>
                </a:lnTo>
                <a:lnTo>
                  <a:pt x="0" y="850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10074418" y="5133313"/>
            <a:ext cx="9525" cy="5715"/>
          </a:xfrm>
          <a:custGeom>
            <a:avLst/>
            <a:gdLst/>
            <a:ahLst/>
            <a:cxnLst/>
            <a:rect l="l" t="t" r="r" b="b"/>
            <a:pathLst>
              <a:path w="9525" h="5714">
                <a:moveTo>
                  <a:pt x="8921" y="5104"/>
                </a:moveTo>
                <a:lnTo>
                  <a:pt x="0" y="5104"/>
                </a:lnTo>
                <a:lnTo>
                  <a:pt x="0" y="0"/>
                </a:lnTo>
                <a:lnTo>
                  <a:pt x="8921" y="0"/>
                </a:lnTo>
                <a:lnTo>
                  <a:pt x="8921" y="51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12616793" y="5116297"/>
            <a:ext cx="10795" cy="3810"/>
          </a:xfrm>
          <a:custGeom>
            <a:avLst/>
            <a:gdLst/>
            <a:ahLst/>
            <a:cxnLst/>
            <a:rect l="l" t="t" r="r" b="b"/>
            <a:pathLst>
              <a:path w="10795" h="3810">
                <a:moveTo>
                  <a:pt x="10704" y="3403"/>
                </a:moveTo>
                <a:lnTo>
                  <a:pt x="1784" y="3403"/>
                </a:lnTo>
                <a:lnTo>
                  <a:pt x="0" y="1701"/>
                </a:lnTo>
                <a:lnTo>
                  <a:pt x="0" y="0"/>
                </a:lnTo>
                <a:lnTo>
                  <a:pt x="10704" y="0"/>
                </a:lnTo>
                <a:lnTo>
                  <a:pt x="10704" y="3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12038738" y="5136716"/>
            <a:ext cx="9525" cy="3810"/>
          </a:xfrm>
          <a:custGeom>
            <a:avLst/>
            <a:gdLst/>
            <a:ahLst/>
            <a:cxnLst/>
            <a:rect l="l" t="t" r="r" b="b"/>
            <a:pathLst>
              <a:path w="9525" h="3810">
                <a:moveTo>
                  <a:pt x="8920" y="3403"/>
                </a:moveTo>
                <a:lnTo>
                  <a:pt x="0" y="3403"/>
                </a:lnTo>
                <a:lnTo>
                  <a:pt x="0" y="0"/>
                </a:lnTo>
                <a:lnTo>
                  <a:pt x="7136" y="0"/>
                </a:lnTo>
                <a:lnTo>
                  <a:pt x="8920" y="1701"/>
                </a:lnTo>
                <a:lnTo>
                  <a:pt x="8920" y="3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9881734" y="5136716"/>
            <a:ext cx="7620" cy="3810"/>
          </a:xfrm>
          <a:custGeom>
            <a:avLst/>
            <a:gdLst/>
            <a:ahLst/>
            <a:cxnLst/>
            <a:rect l="l" t="t" r="r" b="b"/>
            <a:pathLst>
              <a:path w="7620" h="3810">
                <a:moveTo>
                  <a:pt x="7136" y="3403"/>
                </a:moveTo>
                <a:lnTo>
                  <a:pt x="0" y="3403"/>
                </a:lnTo>
                <a:lnTo>
                  <a:pt x="0" y="0"/>
                </a:lnTo>
                <a:lnTo>
                  <a:pt x="7136" y="0"/>
                </a:lnTo>
                <a:lnTo>
                  <a:pt x="7136" y="3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10802340" y="5165643"/>
            <a:ext cx="7620" cy="3810"/>
          </a:xfrm>
          <a:custGeom>
            <a:avLst/>
            <a:gdLst/>
            <a:ahLst/>
            <a:cxnLst/>
            <a:rect l="l" t="t" r="r" b="b"/>
            <a:pathLst>
              <a:path w="7620" h="3810">
                <a:moveTo>
                  <a:pt x="7136" y="3403"/>
                </a:moveTo>
                <a:lnTo>
                  <a:pt x="1784" y="3403"/>
                </a:lnTo>
                <a:lnTo>
                  <a:pt x="1784" y="1701"/>
                </a:lnTo>
                <a:lnTo>
                  <a:pt x="0" y="1701"/>
                </a:lnTo>
                <a:lnTo>
                  <a:pt x="0" y="0"/>
                </a:lnTo>
                <a:lnTo>
                  <a:pt x="7136" y="0"/>
                </a:lnTo>
                <a:lnTo>
                  <a:pt x="7136" y="3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9487442" y="5133313"/>
            <a:ext cx="3810" cy="8890"/>
          </a:xfrm>
          <a:custGeom>
            <a:avLst/>
            <a:gdLst/>
            <a:ahLst/>
            <a:cxnLst/>
            <a:rect l="l" t="t" r="r" b="b"/>
            <a:pathLst>
              <a:path w="3809" h="8889">
                <a:moveTo>
                  <a:pt x="3568" y="8508"/>
                </a:moveTo>
                <a:lnTo>
                  <a:pt x="0" y="8508"/>
                </a:lnTo>
                <a:lnTo>
                  <a:pt x="0" y="0"/>
                </a:lnTo>
                <a:lnTo>
                  <a:pt x="3568" y="0"/>
                </a:lnTo>
                <a:lnTo>
                  <a:pt x="3568" y="3403"/>
                </a:lnTo>
                <a:lnTo>
                  <a:pt x="3568" y="85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8902250" y="5133313"/>
            <a:ext cx="9525" cy="3810"/>
          </a:xfrm>
          <a:custGeom>
            <a:avLst/>
            <a:gdLst/>
            <a:ahLst/>
            <a:cxnLst/>
            <a:rect l="l" t="t" r="r" b="b"/>
            <a:pathLst>
              <a:path w="9525" h="3810">
                <a:moveTo>
                  <a:pt x="8920" y="3403"/>
                </a:moveTo>
                <a:lnTo>
                  <a:pt x="0" y="3403"/>
                </a:lnTo>
                <a:lnTo>
                  <a:pt x="0" y="0"/>
                </a:lnTo>
                <a:lnTo>
                  <a:pt x="8920" y="0"/>
                </a:lnTo>
                <a:lnTo>
                  <a:pt x="8920" y="3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12677454" y="5124805"/>
            <a:ext cx="9525" cy="3810"/>
          </a:xfrm>
          <a:custGeom>
            <a:avLst/>
            <a:gdLst/>
            <a:ahLst/>
            <a:cxnLst/>
            <a:rect l="l" t="t" r="r" b="b"/>
            <a:pathLst>
              <a:path w="9525" h="3810">
                <a:moveTo>
                  <a:pt x="7136" y="3403"/>
                </a:moveTo>
                <a:lnTo>
                  <a:pt x="3568" y="3403"/>
                </a:lnTo>
                <a:lnTo>
                  <a:pt x="0" y="3403"/>
                </a:lnTo>
                <a:lnTo>
                  <a:pt x="0" y="0"/>
                </a:lnTo>
                <a:lnTo>
                  <a:pt x="8920" y="0"/>
                </a:lnTo>
                <a:lnTo>
                  <a:pt x="8920" y="1701"/>
                </a:lnTo>
                <a:lnTo>
                  <a:pt x="7136" y="1701"/>
                </a:lnTo>
                <a:lnTo>
                  <a:pt x="7136" y="3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10383072" y="5158837"/>
            <a:ext cx="3810" cy="6985"/>
          </a:xfrm>
          <a:custGeom>
            <a:avLst/>
            <a:gdLst/>
            <a:ahLst/>
            <a:cxnLst/>
            <a:rect l="l" t="t" r="r" b="b"/>
            <a:pathLst>
              <a:path w="3809" h="6985">
                <a:moveTo>
                  <a:pt x="3568" y="6806"/>
                </a:moveTo>
                <a:lnTo>
                  <a:pt x="0" y="6806"/>
                </a:lnTo>
                <a:lnTo>
                  <a:pt x="0" y="0"/>
                </a:lnTo>
                <a:lnTo>
                  <a:pt x="3568" y="0"/>
                </a:lnTo>
                <a:lnTo>
                  <a:pt x="3568" y="680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6254613" y="5182660"/>
            <a:ext cx="3810" cy="6985"/>
          </a:xfrm>
          <a:custGeom>
            <a:avLst/>
            <a:gdLst/>
            <a:ahLst/>
            <a:cxnLst/>
            <a:rect l="l" t="t" r="r" b="b"/>
            <a:pathLst>
              <a:path w="3810" h="6985">
                <a:moveTo>
                  <a:pt x="3568" y="6806"/>
                </a:moveTo>
                <a:lnTo>
                  <a:pt x="0" y="6806"/>
                </a:lnTo>
                <a:lnTo>
                  <a:pt x="0" y="1701"/>
                </a:lnTo>
                <a:lnTo>
                  <a:pt x="1784" y="0"/>
                </a:lnTo>
                <a:lnTo>
                  <a:pt x="3568" y="0"/>
                </a:lnTo>
                <a:lnTo>
                  <a:pt x="3568" y="680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8484765" y="5131611"/>
            <a:ext cx="5715" cy="6985"/>
          </a:xfrm>
          <a:custGeom>
            <a:avLst/>
            <a:gdLst/>
            <a:ahLst/>
            <a:cxnLst/>
            <a:rect l="l" t="t" r="r" b="b"/>
            <a:pathLst>
              <a:path w="5715" h="6985">
                <a:moveTo>
                  <a:pt x="5352" y="6806"/>
                </a:moveTo>
                <a:lnTo>
                  <a:pt x="0" y="6806"/>
                </a:lnTo>
                <a:lnTo>
                  <a:pt x="0" y="0"/>
                </a:lnTo>
                <a:lnTo>
                  <a:pt x="1784" y="0"/>
                </a:lnTo>
                <a:lnTo>
                  <a:pt x="5352" y="1701"/>
                </a:lnTo>
                <a:lnTo>
                  <a:pt x="5352" y="680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9819289" y="5140119"/>
            <a:ext cx="9525" cy="5715"/>
          </a:xfrm>
          <a:custGeom>
            <a:avLst/>
            <a:gdLst/>
            <a:ahLst/>
            <a:cxnLst/>
            <a:rect l="l" t="t" r="r" b="b"/>
            <a:pathLst>
              <a:path w="9525" h="5714">
                <a:moveTo>
                  <a:pt x="3568" y="5104"/>
                </a:moveTo>
                <a:lnTo>
                  <a:pt x="0" y="5104"/>
                </a:lnTo>
                <a:lnTo>
                  <a:pt x="0" y="0"/>
                </a:lnTo>
                <a:lnTo>
                  <a:pt x="8920" y="0"/>
                </a:lnTo>
                <a:lnTo>
                  <a:pt x="8920" y="3403"/>
                </a:lnTo>
                <a:lnTo>
                  <a:pt x="7136" y="3403"/>
                </a:lnTo>
                <a:lnTo>
                  <a:pt x="3568" y="51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1303679" y="5117998"/>
            <a:ext cx="3810" cy="6985"/>
          </a:xfrm>
          <a:custGeom>
            <a:avLst/>
            <a:gdLst/>
            <a:ahLst/>
            <a:cxnLst/>
            <a:rect l="l" t="t" r="r" b="b"/>
            <a:pathLst>
              <a:path w="3809" h="6985">
                <a:moveTo>
                  <a:pt x="3568" y="6806"/>
                </a:moveTo>
                <a:lnTo>
                  <a:pt x="0" y="6806"/>
                </a:lnTo>
                <a:lnTo>
                  <a:pt x="0" y="0"/>
                </a:lnTo>
                <a:lnTo>
                  <a:pt x="3568" y="0"/>
                </a:lnTo>
                <a:lnTo>
                  <a:pt x="3568" y="680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9731867" y="5135014"/>
            <a:ext cx="3810" cy="5715"/>
          </a:xfrm>
          <a:custGeom>
            <a:avLst/>
            <a:gdLst/>
            <a:ahLst/>
            <a:cxnLst/>
            <a:rect l="l" t="t" r="r" b="b"/>
            <a:pathLst>
              <a:path w="3809" h="5714">
                <a:moveTo>
                  <a:pt x="3568" y="5104"/>
                </a:moveTo>
                <a:lnTo>
                  <a:pt x="1783" y="5104"/>
                </a:lnTo>
                <a:lnTo>
                  <a:pt x="0" y="5104"/>
                </a:lnTo>
                <a:lnTo>
                  <a:pt x="0" y="1701"/>
                </a:lnTo>
                <a:lnTo>
                  <a:pt x="1784" y="0"/>
                </a:lnTo>
                <a:lnTo>
                  <a:pt x="3568" y="0"/>
                </a:lnTo>
                <a:lnTo>
                  <a:pt x="3568" y="51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1854967" y="5140121"/>
            <a:ext cx="14604" cy="5715"/>
          </a:xfrm>
          <a:custGeom>
            <a:avLst/>
            <a:gdLst/>
            <a:ahLst/>
            <a:cxnLst/>
            <a:rect l="l" t="t" r="r" b="b"/>
            <a:pathLst>
              <a:path w="14604" h="5714">
                <a:moveTo>
                  <a:pt x="5346" y="1701"/>
                </a:moveTo>
                <a:lnTo>
                  <a:pt x="3568" y="0"/>
                </a:lnTo>
                <a:lnTo>
                  <a:pt x="0" y="0"/>
                </a:lnTo>
                <a:lnTo>
                  <a:pt x="0" y="1701"/>
                </a:lnTo>
                <a:lnTo>
                  <a:pt x="1778" y="3403"/>
                </a:lnTo>
                <a:lnTo>
                  <a:pt x="3568" y="3403"/>
                </a:lnTo>
                <a:lnTo>
                  <a:pt x="5346" y="1701"/>
                </a:lnTo>
                <a:close/>
              </a:path>
              <a:path w="14604" h="5714">
                <a:moveTo>
                  <a:pt x="14274" y="0"/>
                </a:moveTo>
                <a:lnTo>
                  <a:pt x="8915" y="0"/>
                </a:lnTo>
                <a:lnTo>
                  <a:pt x="8915" y="5105"/>
                </a:lnTo>
                <a:lnTo>
                  <a:pt x="14274" y="5105"/>
                </a:lnTo>
                <a:lnTo>
                  <a:pt x="142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12156490" y="5100982"/>
            <a:ext cx="5715" cy="5715"/>
          </a:xfrm>
          <a:custGeom>
            <a:avLst/>
            <a:gdLst/>
            <a:ahLst/>
            <a:cxnLst/>
            <a:rect l="l" t="t" r="r" b="b"/>
            <a:pathLst>
              <a:path w="5715" h="5714">
                <a:moveTo>
                  <a:pt x="5352" y="5104"/>
                </a:moveTo>
                <a:lnTo>
                  <a:pt x="3568" y="5104"/>
                </a:lnTo>
                <a:lnTo>
                  <a:pt x="1783" y="3403"/>
                </a:lnTo>
                <a:lnTo>
                  <a:pt x="0" y="3403"/>
                </a:lnTo>
                <a:lnTo>
                  <a:pt x="0" y="0"/>
                </a:lnTo>
                <a:lnTo>
                  <a:pt x="5352" y="0"/>
                </a:lnTo>
                <a:lnTo>
                  <a:pt x="5352" y="51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11699748" y="5145226"/>
            <a:ext cx="23495" cy="12065"/>
          </a:xfrm>
          <a:custGeom>
            <a:avLst/>
            <a:gdLst/>
            <a:ahLst/>
            <a:cxnLst/>
            <a:rect l="l" t="t" r="r" b="b"/>
            <a:pathLst>
              <a:path w="23495" h="12064">
                <a:moveTo>
                  <a:pt x="5346" y="0"/>
                </a:moveTo>
                <a:lnTo>
                  <a:pt x="0" y="0"/>
                </a:lnTo>
                <a:lnTo>
                  <a:pt x="0" y="5105"/>
                </a:lnTo>
                <a:lnTo>
                  <a:pt x="3568" y="5105"/>
                </a:lnTo>
                <a:lnTo>
                  <a:pt x="5346" y="3403"/>
                </a:lnTo>
                <a:lnTo>
                  <a:pt x="5346" y="0"/>
                </a:lnTo>
                <a:close/>
              </a:path>
              <a:path w="23495" h="12064">
                <a:moveTo>
                  <a:pt x="23190" y="8509"/>
                </a:moveTo>
                <a:lnTo>
                  <a:pt x="19621" y="8509"/>
                </a:lnTo>
                <a:lnTo>
                  <a:pt x="19621" y="11912"/>
                </a:lnTo>
                <a:lnTo>
                  <a:pt x="21412" y="10210"/>
                </a:lnTo>
                <a:lnTo>
                  <a:pt x="23190" y="10210"/>
                </a:lnTo>
                <a:lnTo>
                  <a:pt x="23190" y="85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12081556" y="5128208"/>
            <a:ext cx="5715" cy="5715"/>
          </a:xfrm>
          <a:custGeom>
            <a:avLst/>
            <a:gdLst/>
            <a:ahLst/>
            <a:cxnLst/>
            <a:rect l="l" t="t" r="r" b="b"/>
            <a:pathLst>
              <a:path w="5715" h="5714">
                <a:moveTo>
                  <a:pt x="5352" y="5104"/>
                </a:moveTo>
                <a:lnTo>
                  <a:pt x="1784" y="5104"/>
                </a:lnTo>
                <a:lnTo>
                  <a:pt x="0" y="3403"/>
                </a:lnTo>
                <a:lnTo>
                  <a:pt x="0" y="0"/>
                </a:lnTo>
                <a:lnTo>
                  <a:pt x="5352" y="0"/>
                </a:lnTo>
                <a:lnTo>
                  <a:pt x="5352" y="51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12588247" y="5128208"/>
            <a:ext cx="3810" cy="5715"/>
          </a:xfrm>
          <a:custGeom>
            <a:avLst/>
            <a:gdLst/>
            <a:ahLst/>
            <a:cxnLst/>
            <a:rect l="l" t="t" r="r" b="b"/>
            <a:pathLst>
              <a:path w="3809" h="5714">
                <a:moveTo>
                  <a:pt x="3568" y="5104"/>
                </a:moveTo>
                <a:lnTo>
                  <a:pt x="0" y="5104"/>
                </a:lnTo>
                <a:lnTo>
                  <a:pt x="0" y="0"/>
                </a:lnTo>
                <a:lnTo>
                  <a:pt x="3568" y="0"/>
                </a:lnTo>
                <a:lnTo>
                  <a:pt x="3568" y="51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12301003" y="5128208"/>
            <a:ext cx="3810" cy="3810"/>
          </a:xfrm>
          <a:custGeom>
            <a:avLst/>
            <a:gdLst/>
            <a:ahLst/>
            <a:cxnLst/>
            <a:rect l="l" t="t" r="r" b="b"/>
            <a:pathLst>
              <a:path w="3809" h="3810">
                <a:moveTo>
                  <a:pt x="3568" y="3403"/>
                </a:moveTo>
                <a:lnTo>
                  <a:pt x="0" y="3403"/>
                </a:lnTo>
                <a:lnTo>
                  <a:pt x="0" y="0"/>
                </a:lnTo>
                <a:lnTo>
                  <a:pt x="1784" y="0"/>
                </a:lnTo>
                <a:lnTo>
                  <a:pt x="3568" y="1701"/>
                </a:lnTo>
                <a:lnTo>
                  <a:pt x="3568" y="3403"/>
                </a:lnTo>
                <a:close/>
              </a:path>
              <a:path w="3809" h="3810">
                <a:moveTo>
                  <a:pt x="3568" y="1701"/>
                </a:moveTo>
                <a:lnTo>
                  <a:pt x="1784" y="0"/>
                </a:lnTo>
                <a:lnTo>
                  <a:pt x="3568" y="0"/>
                </a:lnTo>
                <a:lnTo>
                  <a:pt x="3568" y="170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2061931" y="5099280"/>
            <a:ext cx="5715" cy="5715"/>
          </a:xfrm>
          <a:custGeom>
            <a:avLst/>
            <a:gdLst/>
            <a:ahLst/>
            <a:cxnLst/>
            <a:rect l="l" t="t" r="r" b="b"/>
            <a:pathLst>
              <a:path w="5715" h="5714">
                <a:moveTo>
                  <a:pt x="3568" y="5104"/>
                </a:moveTo>
                <a:lnTo>
                  <a:pt x="0" y="5104"/>
                </a:lnTo>
                <a:lnTo>
                  <a:pt x="0" y="0"/>
                </a:lnTo>
                <a:lnTo>
                  <a:pt x="5352" y="0"/>
                </a:lnTo>
                <a:lnTo>
                  <a:pt x="5352" y="3403"/>
                </a:lnTo>
                <a:lnTo>
                  <a:pt x="3568" y="51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8791635" y="5114595"/>
            <a:ext cx="3810" cy="5715"/>
          </a:xfrm>
          <a:custGeom>
            <a:avLst/>
            <a:gdLst/>
            <a:ahLst/>
            <a:cxnLst/>
            <a:rect l="l" t="t" r="r" b="b"/>
            <a:pathLst>
              <a:path w="3809" h="5714">
                <a:moveTo>
                  <a:pt x="3568" y="5104"/>
                </a:moveTo>
                <a:lnTo>
                  <a:pt x="0" y="5104"/>
                </a:lnTo>
                <a:lnTo>
                  <a:pt x="0" y="0"/>
                </a:lnTo>
                <a:lnTo>
                  <a:pt x="1784" y="0"/>
                </a:lnTo>
                <a:lnTo>
                  <a:pt x="0" y="1701"/>
                </a:lnTo>
                <a:lnTo>
                  <a:pt x="3568" y="1701"/>
                </a:lnTo>
                <a:lnTo>
                  <a:pt x="3568" y="51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10520450" y="5165643"/>
            <a:ext cx="3810" cy="3810"/>
          </a:xfrm>
          <a:custGeom>
            <a:avLst/>
            <a:gdLst/>
            <a:ahLst/>
            <a:cxnLst/>
            <a:rect l="l" t="t" r="r" b="b"/>
            <a:pathLst>
              <a:path w="3809" h="3810">
                <a:moveTo>
                  <a:pt x="3568" y="3403"/>
                </a:moveTo>
                <a:lnTo>
                  <a:pt x="0" y="3403"/>
                </a:lnTo>
                <a:lnTo>
                  <a:pt x="0" y="0"/>
                </a:lnTo>
                <a:lnTo>
                  <a:pt x="3568" y="0"/>
                </a:lnTo>
                <a:lnTo>
                  <a:pt x="3568" y="3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10161840" y="5145224"/>
            <a:ext cx="5715" cy="5715"/>
          </a:xfrm>
          <a:custGeom>
            <a:avLst/>
            <a:gdLst/>
            <a:ahLst/>
            <a:cxnLst/>
            <a:rect l="l" t="t" r="r" b="b"/>
            <a:pathLst>
              <a:path w="5715" h="5714">
                <a:moveTo>
                  <a:pt x="3568" y="5104"/>
                </a:moveTo>
                <a:lnTo>
                  <a:pt x="0" y="5104"/>
                </a:lnTo>
                <a:lnTo>
                  <a:pt x="0" y="3403"/>
                </a:lnTo>
                <a:lnTo>
                  <a:pt x="1784" y="1701"/>
                </a:lnTo>
                <a:lnTo>
                  <a:pt x="1784" y="0"/>
                </a:lnTo>
                <a:lnTo>
                  <a:pt x="5352" y="0"/>
                </a:lnTo>
                <a:lnTo>
                  <a:pt x="5352" y="3403"/>
                </a:lnTo>
                <a:lnTo>
                  <a:pt x="3568" y="51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1945963" y="5131611"/>
            <a:ext cx="3810" cy="5715"/>
          </a:xfrm>
          <a:custGeom>
            <a:avLst/>
            <a:gdLst/>
            <a:ahLst/>
            <a:cxnLst/>
            <a:rect l="l" t="t" r="r" b="b"/>
            <a:pathLst>
              <a:path w="3809" h="5714">
                <a:moveTo>
                  <a:pt x="3568" y="5104"/>
                </a:moveTo>
                <a:lnTo>
                  <a:pt x="0" y="5104"/>
                </a:lnTo>
                <a:lnTo>
                  <a:pt x="0" y="0"/>
                </a:lnTo>
                <a:lnTo>
                  <a:pt x="1784" y="0"/>
                </a:lnTo>
                <a:lnTo>
                  <a:pt x="3568" y="1701"/>
                </a:lnTo>
                <a:lnTo>
                  <a:pt x="3568" y="51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865674" y="5206482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10">
                <a:moveTo>
                  <a:pt x="3568" y="3403"/>
                </a:moveTo>
                <a:lnTo>
                  <a:pt x="0" y="3403"/>
                </a:lnTo>
                <a:lnTo>
                  <a:pt x="0" y="0"/>
                </a:lnTo>
                <a:lnTo>
                  <a:pt x="3568" y="0"/>
                </a:lnTo>
                <a:lnTo>
                  <a:pt x="3568" y="3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11194847" y="5162240"/>
            <a:ext cx="5715" cy="3810"/>
          </a:xfrm>
          <a:custGeom>
            <a:avLst/>
            <a:gdLst/>
            <a:ahLst/>
            <a:cxnLst/>
            <a:rect l="l" t="t" r="r" b="b"/>
            <a:pathLst>
              <a:path w="5715" h="3810">
                <a:moveTo>
                  <a:pt x="5352" y="0"/>
                </a:moveTo>
                <a:lnTo>
                  <a:pt x="5352" y="3403"/>
                </a:lnTo>
                <a:lnTo>
                  <a:pt x="0" y="3403"/>
                </a:lnTo>
                <a:lnTo>
                  <a:pt x="0" y="0"/>
                </a:lnTo>
                <a:lnTo>
                  <a:pt x="53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10506176" y="5153732"/>
            <a:ext cx="5715" cy="3810"/>
          </a:xfrm>
          <a:custGeom>
            <a:avLst/>
            <a:gdLst/>
            <a:ahLst/>
            <a:cxnLst/>
            <a:rect l="l" t="t" r="r" b="b"/>
            <a:pathLst>
              <a:path w="5715" h="3810">
                <a:moveTo>
                  <a:pt x="5352" y="3403"/>
                </a:moveTo>
                <a:lnTo>
                  <a:pt x="0" y="3403"/>
                </a:lnTo>
                <a:lnTo>
                  <a:pt x="0" y="0"/>
                </a:lnTo>
                <a:lnTo>
                  <a:pt x="5352" y="0"/>
                </a:lnTo>
                <a:lnTo>
                  <a:pt x="5352" y="3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10272456" y="5153732"/>
            <a:ext cx="5715" cy="3810"/>
          </a:xfrm>
          <a:custGeom>
            <a:avLst/>
            <a:gdLst/>
            <a:ahLst/>
            <a:cxnLst/>
            <a:rect l="l" t="t" r="r" b="b"/>
            <a:pathLst>
              <a:path w="5715" h="3810">
                <a:moveTo>
                  <a:pt x="3567" y="3403"/>
                </a:moveTo>
                <a:lnTo>
                  <a:pt x="0" y="3403"/>
                </a:lnTo>
                <a:lnTo>
                  <a:pt x="0" y="0"/>
                </a:lnTo>
                <a:lnTo>
                  <a:pt x="5352" y="0"/>
                </a:lnTo>
                <a:lnTo>
                  <a:pt x="5352" y="1701"/>
                </a:lnTo>
                <a:lnTo>
                  <a:pt x="3567" y="3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9130618" y="5092474"/>
            <a:ext cx="1905" cy="3810"/>
          </a:xfrm>
          <a:custGeom>
            <a:avLst/>
            <a:gdLst/>
            <a:ahLst/>
            <a:cxnLst/>
            <a:rect l="l" t="t" r="r" b="b"/>
            <a:pathLst>
              <a:path w="1904" h="3810">
                <a:moveTo>
                  <a:pt x="1784" y="3403"/>
                </a:moveTo>
                <a:lnTo>
                  <a:pt x="0" y="3403"/>
                </a:lnTo>
                <a:lnTo>
                  <a:pt x="0" y="0"/>
                </a:lnTo>
                <a:lnTo>
                  <a:pt x="1784" y="0"/>
                </a:lnTo>
                <a:lnTo>
                  <a:pt x="1784" y="3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6181464" y="5150329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10">
                <a:moveTo>
                  <a:pt x="1784" y="3403"/>
                </a:moveTo>
                <a:lnTo>
                  <a:pt x="0" y="3403"/>
                </a:lnTo>
                <a:lnTo>
                  <a:pt x="0" y="0"/>
                </a:lnTo>
                <a:lnTo>
                  <a:pt x="3568" y="0"/>
                </a:lnTo>
                <a:lnTo>
                  <a:pt x="3568" y="1701"/>
                </a:lnTo>
                <a:lnTo>
                  <a:pt x="1784" y="3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8563268" y="5133313"/>
            <a:ext cx="3810" cy="5715"/>
          </a:xfrm>
          <a:custGeom>
            <a:avLst/>
            <a:gdLst/>
            <a:ahLst/>
            <a:cxnLst/>
            <a:rect l="l" t="t" r="r" b="b"/>
            <a:pathLst>
              <a:path w="3809" h="5714">
                <a:moveTo>
                  <a:pt x="3568" y="5104"/>
                </a:moveTo>
                <a:lnTo>
                  <a:pt x="1784" y="5104"/>
                </a:lnTo>
                <a:lnTo>
                  <a:pt x="1783" y="3403"/>
                </a:lnTo>
                <a:lnTo>
                  <a:pt x="0" y="3403"/>
                </a:lnTo>
                <a:lnTo>
                  <a:pt x="0" y="1701"/>
                </a:lnTo>
                <a:lnTo>
                  <a:pt x="0" y="0"/>
                </a:lnTo>
                <a:lnTo>
                  <a:pt x="3568" y="0"/>
                </a:lnTo>
                <a:lnTo>
                  <a:pt x="3568" y="51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9821073" y="5133313"/>
            <a:ext cx="5715" cy="3810"/>
          </a:xfrm>
          <a:custGeom>
            <a:avLst/>
            <a:gdLst/>
            <a:ahLst/>
            <a:cxnLst/>
            <a:rect l="l" t="t" r="r" b="b"/>
            <a:pathLst>
              <a:path w="5715" h="3810">
                <a:moveTo>
                  <a:pt x="5352" y="3403"/>
                </a:moveTo>
                <a:lnTo>
                  <a:pt x="0" y="3403"/>
                </a:lnTo>
                <a:lnTo>
                  <a:pt x="0" y="0"/>
                </a:lnTo>
                <a:lnTo>
                  <a:pt x="5352" y="0"/>
                </a:lnTo>
                <a:lnTo>
                  <a:pt x="5352" y="3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6265317" y="5169047"/>
            <a:ext cx="5715" cy="5715"/>
          </a:xfrm>
          <a:custGeom>
            <a:avLst/>
            <a:gdLst/>
            <a:ahLst/>
            <a:cxnLst/>
            <a:rect l="l" t="t" r="r" b="b"/>
            <a:pathLst>
              <a:path w="5714" h="5714">
                <a:moveTo>
                  <a:pt x="3568" y="5104"/>
                </a:moveTo>
                <a:lnTo>
                  <a:pt x="0" y="5104"/>
                </a:lnTo>
                <a:lnTo>
                  <a:pt x="0" y="1701"/>
                </a:lnTo>
                <a:lnTo>
                  <a:pt x="1784" y="0"/>
                </a:lnTo>
                <a:lnTo>
                  <a:pt x="5352" y="0"/>
                </a:lnTo>
                <a:lnTo>
                  <a:pt x="5352" y="1701"/>
                </a:lnTo>
                <a:lnTo>
                  <a:pt x="1784" y="3403"/>
                </a:lnTo>
                <a:lnTo>
                  <a:pt x="3568" y="51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10053009" y="5141821"/>
            <a:ext cx="3810" cy="3810"/>
          </a:xfrm>
          <a:custGeom>
            <a:avLst/>
            <a:gdLst/>
            <a:ahLst/>
            <a:cxnLst/>
            <a:rect l="l" t="t" r="r" b="b"/>
            <a:pathLst>
              <a:path w="3809" h="3810">
                <a:moveTo>
                  <a:pt x="1784" y="3403"/>
                </a:moveTo>
                <a:lnTo>
                  <a:pt x="0" y="3403"/>
                </a:lnTo>
                <a:lnTo>
                  <a:pt x="0" y="0"/>
                </a:lnTo>
                <a:lnTo>
                  <a:pt x="3568" y="0"/>
                </a:lnTo>
                <a:lnTo>
                  <a:pt x="3568" y="1701"/>
                </a:lnTo>
                <a:lnTo>
                  <a:pt x="1784" y="3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5842480" y="5197974"/>
            <a:ext cx="5715" cy="3810"/>
          </a:xfrm>
          <a:custGeom>
            <a:avLst/>
            <a:gdLst/>
            <a:ahLst/>
            <a:cxnLst/>
            <a:rect l="l" t="t" r="r" b="b"/>
            <a:pathLst>
              <a:path w="5714" h="3810">
                <a:moveTo>
                  <a:pt x="5352" y="3403"/>
                </a:moveTo>
                <a:lnTo>
                  <a:pt x="0" y="3403"/>
                </a:lnTo>
                <a:lnTo>
                  <a:pt x="0" y="0"/>
                </a:lnTo>
                <a:lnTo>
                  <a:pt x="5352" y="0"/>
                </a:lnTo>
                <a:lnTo>
                  <a:pt x="5352" y="3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10193955" y="5140119"/>
            <a:ext cx="3810" cy="3810"/>
          </a:xfrm>
          <a:custGeom>
            <a:avLst/>
            <a:gdLst/>
            <a:ahLst/>
            <a:cxnLst/>
            <a:rect l="l" t="t" r="r" b="b"/>
            <a:pathLst>
              <a:path w="3809" h="3810">
                <a:moveTo>
                  <a:pt x="0" y="0"/>
                </a:moveTo>
                <a:lnTo>
                  <a:pt x="3568" y="0"/>
                </a:lnTo>
                <a:lnTo>
                  <a:pt x="3568" y="3403"/>
                </a:lnTo>
                <a:lnTo>
                  <a:pt x="0" y="340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9244802" y="5124805"/>
            <a:ext cx="3810" cy="3810"/>
          </a:xfrm>
          <a:custGeom>
            <a:avLst/>
            <a:gdLst/>
            <a:ahLst/>
            <a:cxnLst/>
            <a:rect l="l" t="t" r="r" b="b"/>
            <a:pathLst>
              <a:path w="3809" h="3810">
                <a:moveTo>
                  <a:pt x="0" y="0"/>
                </a:moveTo>
                <a:lnTo>
                  <a:pt x="3568" y="0"/>
                </a:lnTo>
                <a:lnTo>
                  <a:pt x="3568" y="3403"/>
                </a:lnTo>
                <a:lnTo>
                  <a:pt x="0" y="340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6085121" y="5192869"/>
            <a:ext cx="3810" cy="5715"/>
          </a:xfrm>
          <a:custGeom>
            <a:avLst/>
            <a:gdLst/>
            <a:ahLst/>
            <a:cxnLst/>
            <a:rect l="l" t="t" r="r" b="b"/>
            <a:pathLst>
              <a:path w="3810" h="5714">
                <a:moveTo>
                  <a:pt x="3568" y="5104"/>
                </a:moveTo>
                <a:lnTo>
                  <a:pt x="0" y="5104"/>
                </a:lnTo>
                <a:lnTo>
                  <a:pt x="0" y="1701"/>
                </a:lnTo>
                <a:lnTo>
                  <a:pt x="1784" y="0"/>
                </a:lnTo>
                <a:lnTo>
                  <a:pt x="1784" y="1701"/>
                </a:lnTo>
                <a:lnTo>
                  <a:pt x="3568" y="3403"/>
                </a:lnTo>
                <a:lnTo>
                  <a:pt x="3568" y="51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9758629" y="5136716"/>
            <a:ext cx="3810" cy="3810"/>
          </a:xfrm>
          <a:custGeom>
            <a:avLst/>
            <a:gdLst/>
            <a:ahLst/>
            <a:cxnLst/>
            <a:rect l="l" t="t" r="r" b="b"/>
            <a:pathLst>
              <a:path w="3809" h="3810">
                <a:moveTo>
                  <a:pt x="3568" y="3403"/>
                </a:moveTo>
                <a:lnTo>
                  <a:pt x="0" y="3403"/>
                </a:lnTo>
                <a:lnTo>
                  <a:pt x="0" y="0"/>
                </a:lnTo>
                <a:lnTo>
                  <a:pt x="1784" y="0"/>
                </a:lnTo>
                <a:lnTo>
                  <a:pt x="3568" y="1701"/>
                </a:lnTo>
                <a:lnTo>
                  <a:pt x="3568" y="3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10930797" y="5174152"/>
            <a:ext cx="5715" cy="3810"/>
          </a:xfrm>
          <a:custGeom>
            <a:avLst/>
            <a:gdLst/>
            <a:ahLst/>
            <a:cxnLst/>
            <a:rect l="l" t="t" r="r" b="b"/>
            <a:pathLst>
              <a:path w="5715" h="3810">
                <a:moveTo>
                  <a:pt x="1784" y="3403"/>
                </a:moveTo>
                <a:lnTo>
                  <a:pt x="0" y="3403"/>
                </a:lnTo>
                <a:lnTo>
                  <a:pt x="0" y="1701"/>
                </a:lnTo>
                <a:lnTo>
                  <a:pt x="1784" y="0"/>
                </a:lnTo>
                <a:lnTo>
                  <a:pt x="3568" y="0"/>
                </a:lnTo>
                <a:lnTo>
                  <a:pt x="5352" y="1701"/>
                </a:lnTo>
                <a:lnTo>
                  <a:pt x="1784" y="3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6217146" y="5177555"/>
            <a:ext cx="3810" cy="5715"/>
          </a:xfrm>
          <a:custGeom>
            <a:avLst/>
            <a:gdLst/>
            <a:ahLst/>
            <a:cxnLst/>
            <a:rect l="l" t="t" r="r" b="b"/>
            <a:pathLst>
              <a:path w="3810" h="5714">
                <a:moveTo>
                  <a:pt x="3568" y="5104"/>
                </a:moveTo>
                <a:lnTo>
                  <a:pt x="1784" y="5104"/>
                </a:lnTo>
                <a:lnTo>
                  <a:pt x="0" y="3403"/>
                </a:lnTo>
                <a:lnTo>
                  <a:pt x="0" y="1701"/>
                </a:lnTo>
                <a:lnTo>
                  <a:pt x="1784" y="0"/>
                </a:lnTo>
                <a:lnTo>
                  <a:pt x="3568" y="0"/>
                </a:lnTo>
                <a:lnTo>
                  <a:pt x="3568" y="51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12233207" y="5136716"/>
            <a:ext cx="3810" cy="5715"/>
          </a:xfrm>
          <a:custGeom>
            <a:avLst/>
            <a:gdLst/>
            <a:ahLst/>
            <a:cxnLst/>
            <a:rect l="l" t="t" r="r" b="b"/>
            <a:pathLst>
              <a:path w="3809" h="5714">
                <a:moveTo>
                  <a:pt x="3568" y="5104"/>
                </a:moveTo>
                <a:lnTo>
                  <a:pt x="0" y="5104"/>
                </a:lnTo>
                <a:lnTo>
                  <a:pt x="0" y="1701"/>
                </a:lnTo>
                <a:lnTo>
                  <a:pt x="1784" y="1701"/>
                </a:lnTo>
                <a:lnTo>
                  <a:pt x="1784" y="0"/>
                </a:lnTo>
                <a:lnTo>
                  <a:pt x="3568" y="0"/>
                </a:lnTo>
                <a:lnTo>
                  <a:pt x="3568" y="51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8982536" y="5089071"/>
            <a:ext cx="5715" cy="3810"/>
          </a:xfrm>
          <a:custGeom>
            <a:avLst/>
            <a:gdLst/>
            <a:ahLst/>
            <a:cxnLst/>
            <a:rect l="l" t="t" r="r" b="b"/>
            <a:pathLst>
              <a:path w="5715" h="3810">
                <a:moveTo>
                  <a:pt x="5352" y="3403"/>
                </a:moveTo>
                <a:lnTo>
                  <a:pt x="1783" y="3403"/>
                </a:lnTo>
                <a:lnTo>
                  <a:pt x="0" y="1701"/>
                </a:lnTo>
                <a:lnTo>
                  <a:pt x="0" y="0"/>
                </a:lnTo>
                <a:lnTo>
                  <a:pt x="5352" y="0"/>
                </a:lnTo>
                <a:lnTo>
                  <a:pt x="5352" y="3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12609657" y="5124805"/>
            <a:ext cx="5715" cy="3810"/>
          </a:xfrm>
          <a:custGeom>
            <a:avLst/>
            <a:gdLst/>
            <a:ahLst/>
            <a:cxnLst/>
            <a:rect l="l" t="t" r="r" b="b"/>
            <a:pathLst>
              <a:path w="5715" h="3810">
                <a:moveTo>
                  <a:pt x="3567" y="3403"/>
                </a:moveTo>
                <a:lnTo>
                  <a:pt x="0" y="3403"/>
                </a:lnTo>
                <a:lnTo>
                  <a:pt x="0" y="1701"/>
                </a:lnTo>
                <a:lnTo>
                  <a:pt x="1784" y="0"/>
                </a:lnTo>
                <a:lnTo>
                  <a:pt x="5352" y="0"/>
                </a:lnTo>
                <a:lnTo>
                  <a:pt x="5352" y="1701"/>
                </a:lnTo>
                <a:lnTo>
                  <a:pt x="3567" y="3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12104750" y="5128208"/>
            <a:ext cx="3810" cy="5715"/>
          </a:xfrm>
          <a:custGeom>
            <a:avLst/>
            <a:gdLst/>
            <a:ahLst/>
            <a:cxnLst/>
            <a:rect l="l" t="t" r="r" b="b"/>
            <a:pathLst>
              <a:path w="3809" h="5714">
                <a:moveTo>
                  <a:pt x="3568" y="5104"/>
                </a:moveTo>
                <a:lnTo>
                  <a:pt x="1784" y="5104"/>
                </a:lnTo>
                <a:lnTo>
                  <a:pt x="1784" y="1701"/>
                </a:lnTo>
                <a:lnTo>
                  <a:pt x="0" y="0"/>
                </a:lnTo>
                <a:lnTo>
                  <a:pt x="3568" y="0"/>
                </a:lnTo>
                <a:lnTo>
                  <a:pt x="3568" y="51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8870136" y="5128208"/>
            <a:ext cx="5715" cy="3810"/>
          </a:xfrm>
          <a:custGeom>
            <a:avLst/>
            <a:gdLst/>
            <a:ahLst/>
            <a:cxnLst/>
            <a:rect l="l" t="t" r="r" b="b"/>
            <a:pathLst>
              <a:path w="5715" h="3810">
                <a:moveTo>
                  <a:pt x="5352" y="3403"/>
                </a:moveTo>
                <a:lnTo>
                  <a:pt x="0" y="3403"/>
                </a:lnTo>
                <a:lnTo>
                  <a:pt x="0" y="1701"/>
                </a:lnTo>
                <a:lnTo>
                  <a:pt x="1784" y="0"/>
                </a:lnTo>
                <a:lnTo>
                  <a:pt x="3568" y="0"/>
                </a:lnTo>
                <a:lnTo>
                  <a:pt x="5352" y="0"/>
                </a:lnTo>
                <a:lnTo>
                  <a:pt x="5352" y="3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9107424" y="5128208"/>
            <a:ext cx="3810" cy="3810"/>
          </a:xfrm>
          <a:custGeom>
            <a:avLst/>
            <a:gdLst/>
            <a:ahLst/>
            <a:cxnLst/>
            <a:rect l="l" t="t" r="r" b="b"/>
            <a:pathLst>
              <a:path w="3809" h="3810">
                <a:moveTo>
                  <a:pt x="3568" y="3403"/>
                </a:moveTo>
                <a:lnTo>
                  <a:pt x="0" y="3403"/>
                </a:lnTo>
                <a:lnTo>
                  <a:pt x="0" y="0"/>
                </a:lnTo>
                <a:lnTo>
                  <a:pt x="0" y="1701"/>
                </a:lnTo>
                <a:lnTo>
                  <a:pt x="3568" y="1701"/>
                </a:lnTo>
                <a:lnTo>
                  <a:pt x="3568" y="3403"/>
                </a:lnTo>
                <a:close/>
              </a:path>
              <a:path w="3809" h="3810">
                <a:moveTo>
                  <a:pt x="3568" y="1701"/>
                </a:moveTo>
                <a:lnTo>
                  <a:pt x="0" y="1701"/>
                </a:lnTo>
                <a:lnTo>
                  <a:pt x="0" y="0"/>
                </a:lnTo>
                <a:lnTo>
                  <a:pt x="3568" y="170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9744356" y="5136716"/>
            <a:ext cx="3810" cy="3810"/>
          </a:xfrm>
          <a:custGeom>
            <a:avLst/>
            <a:gdLst/>
            <a:ahLst/>
            <a:cxnLst/>
            <a:rect l="l" t="t" r="r" b="b"/>
            <a:pathLst>
              <a:path w="3809" h="3810">
                <a:moveTo>
                  <a:pt x="3568" y="3403"/>
                </a:moveTo>
                <a:lnTo>
                  <a:pt x="0" y="3403"/>
                </a:lnTo>
                <a:lnTo>
                  <a:pt x="0" y="0"/>
                </a:lnTo>
                <a:lnTo>
                  <a:pt x="1784" y="0"/>
                </a:lnTo>
                <a:lnTo>
                  <a:pt x="3568" y="1701"/>
                </a:lnTo>
                <a:lnTo>
                  <a:pt x="3568" y="3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9851404" y="5135014"/>
            <a:ext cx="3810" cy="5715"/>
          </a:xfrm>
          <a:custGeom>
            <a:avLst/>
            <a:gdLst/>
            <a:ahLst/>
            <a:cxnLst/>
            <a:rect l="l" t="t" r="r" b="b"/>
            <a:pathLst>
              <a:path w="3809" h="5714">
                <a:moveTo>
                  <a:pt x="1783" y="5104"/>
                </a:moveTo>
                <a:lnTo>
                  <a:pt x="0" y="5104"/>
                </a:lnTo>
                <a:lnTo>
                  <a:pt x="0" y="1701"/>
                </a:lnTo>
                <a:lnTo>
                  <a:pt x="1784" y="0"/>
                </a:lnTo>
                <a:lnTo>
                  <a:pt x="1784" y="1701"/>
                </a:lnTo>
                <a:lnTo>
                  <a:pt x="3568" y="1701"/>
                </a:lnTo>
                <a:lnTo>
                  <a:pt x="3568" y="3403"/>
                </a:lnTo>
                <a:lnTo>
                  <a:pt x="1783" y="51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6127940" y="5153732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10">
                <a:moveTo>
                  <a:pt x="3568" y="3403"/>
                </a:moveTo>
                <a:lnTo>
                  <a:pt x="0" y="3403"/>
                </a:lnTo>
                <a:lnTo>
                  <a:pt x="0" y="0"/>
                </a:lnTo>
                <a:lnTo>
                  <a:pt x="3568" y="0"/>
                </a:lnTo>
                <a:lnTo>
                  <a:pt x="3568" y="3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5935255" y="5201377"/>
            <a:ext cx="3810" cy="5715"/>
          </a:xfrm>
          <a:custGeom>
            <a:avLst/>
            <a:gdLst/>
            <a:ahLst/>
            <a:cxnLst/>
            <a:rect l="l" t="t" r="r" b="b"/>
            <a:pathLst>
              <a:path w="3810" h="5714">
                <a:moveTo>
                  <a:pt x="0" y="5104"/>
                </a:moveTo>
                <a:lnTo>
                  <a:pt x="0" y="1701"/>
                </a:lnTo>
                <a:lnTo>
                  <a:pt x="1784" y="0"/>
                </a:lnTo>
                <a:lnTo>
                  <a:pt x="3568" y="0"/>
                </a:lnTo>
                <a:lnTo>
                  <a:pt x="3568" y="3403"/>
                </a:lnTo>
                <a:lnTo>
                  <a:pt x="1784" y="3403"/>
                </a:lnTo>
                <a:lnTo>
                  <a:pt x="0" y="51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9887086" y="5129910"/>
            <a:ext cx="3810" cy="3810"/>
          </a:xfrm>
          <a:custGeom>
            <a:avLst/>
            <a:gdLst/>
            <a:ahLst/>
            <a:cxnLst/>
            <a:rect l="l" t="t" r="r" b="b"/>
            <a:pathLst>
              <a:path w="3809" h="3810">
                <a:moveTo>
                  <a:pt x="1784" y="3403"/>
                </a:moveTo>
                <a:lnTo>
                  <a:pt x="0" y="1701"/>
                </a:lnTo>
                <a:lnTo>
                  <a:pt x="0" y="0"/>
                </a:lnTo>
                <a:lnTo>
                  <a:pt x="3568" y="0"/>
                </a:lnTo>
                <a:lnTo>
                  <a:pt x="1784" y="3403"/>
                </a:lnTo>
                <a:close/>
              </a:path>
              <a:path w="3809" h="3810">
                <a:moveTo>
                  <a:pt x="1784" y="3403"/>
                </a:moveTo>
                <a:lnTo>
                  <a:pt x="0" y="3403"/>
                </a:lnTo>
                <a:lnTo>
                  <a:pt x="0" y="1701"/>
                </a:lnTo>
                <a:lnTo>
                  <a:pt x="1784" y="3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9637309" y="5129910"/>
            <a:ext cx="3810" cy="3810"/>
          </a:xfrm>
          <a:custGeom>
            <a:avLst/>
            <a:gdLst/>
            <a:ahLst/>
            <a:cxnLst/>
            <a:rect l="l" t="t" r="r" b="b"/>
            <a:pathLst>
              <a:path w="3809" h="3810">
                <a:moveTo>
                  <a:pt x="1783" y="3403"/>
                </a:moveTo>
                <a:lnTo>
                  <a:pt x="0" y="3403"/>
                </a:lnTo>
                <a:lnTo>
                  <a:pt x="0" y="1701"/>
                </a:lnTo>
                <a:lnTo>
                  <a:pt x="1784" y="0"/>
                </a:lnTo>
                <a:lnTo>
                  <a:pt x="3568" y="1701"/>
                </a:lnTo>
                <a:lnTo>
                  <a:pt x="1783" y="3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8293865" y="5133313"/>
            <a:ext cx="3810" cy="3810"/>
          </a:xfrm>
          <a:custGeom>
            <a:avLst/>
            <a:gdLst/>
            <a:ahLst/>
            <a:cxnLst/>
            <a:rect l="l" t="t" r="r" b="b"/>
            <a:pathLst>
              <a:path w="3809" h="3810">
                <a:moveTo>
                  <a:pt x="3568" y="3403"/>
                </a:moveTo>
                <a:lnTo>
                  <a:pt x="0" y="3403"/>
                </a:lnTo>
                <a:lnTo>
                  <a:pt x="0" y="1701"/>
                </a:lnTo>
                <a:lnTo>
                  <a:pt x="1784" y="0"/>
                </a:lnTo>
                <a:lnTo>
                  <a:pt x="3568" y="1701"/>
                </a:lnTo>
                <a:lnTo>
                  <a:pt x="3568" y="3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8863000" y="5133314"/>
            <a:ext cx="34290" cy="3810"/>
          </a:xfrm>
          <a:custGeom>
            <a:avLst/>
            <a:gdLst/>
            <a:ahLst/>
            <a:cxnLst/>
            <a:rect l="l" t="t" r="r" b="b"/>
            <a:pathLst>
              <a:path w="34290" h="3810">
                <a:moveTo>
                  <a:pt x="3556" y="1701"/>
                </a:moveTo>
                <a:lnTo>
                  <a:pt x="1778" y="3403"/>
                </a:lnTo>
                <a:lnTo>
                  <a:pt x="3556" y="3403"/>
                </a:lnTo>
                <a:lnTo>
                  <a:pt x="3556" y="1701"/>
                </a:lnTo>
                <a:close/>
              </a:path>
              <a:path w="34290" h="3810">
                <a:moveTo>
                  <a:pt x="3556" y="0"/>
                </a:moveTo>
                <a:lnTo>
                  <a:pt x="0" y="0"/>
                </a:lnTo>
                <a:lnTo>
                  <a:pt x="0" y="3403"/>
                </a:lnTo>
                <a:lnTo>
                  <a:pt x="1778" y="3403"/>
                </a:lnTo>
                <a:lnTo>
                  <a:pt x="3556" y="0"/>
                </a:lnTo>
                <a:close/>
              </a:path>
              <a:path w="34290" h="3810">
                <a:moveTo>
                  <a:pt x="21399" y="0"/>
                </a:moveTo>
                <a:lnTo>
                  <a:pt x="17830" y="0"/>
                </a:lnTo>
                <a:lnTo>
                  <a:pt x="17830" y="1701"/>
                </a:lnTo>
                <a:lnTo>
                  <a:pt x="17830" y="3403"/>
                </a:lnTo>
                <a:lnTo>
                  <a:pt x="19621" y="3403"/>
                </a:lnTo>
                <a:lnTo>
                  <a:pt x="21399" y="0"/>
                </a:lnTo>
                <a:close/>
              </a:path>
              <a:path w="34290" h="3810">
                <a:moveTo>
                  <a:pt x="33896" y="0"/>
                </a:moveTo>
                <a:lnTo>
                  <a:pt x="30327" y="0"/>
                </a:lnTo>
                <a:lnTo>
                  <a:pt x="30327" y="3403"/>
                </a:lnTo>
                <a:lnTo>
                  <a:pt x="33896" y="3403"/>
                </a:lnTo>
                <a:lnTo>
                  <a:pt x="338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12160057" y="5095878"/>
            <a:ext cx="3810" cy="3810"/>
          </a:xfrm>
          <a:custGeom>
            <a:avLst/>
            <a:gdLst/>
            <a:ahLst/>
            <a:cxnLst/>
            <a:rect l="l" t="t" r="r" b="b"/>
            <a:pathLst>
              <a:path w="3809" h="3810">
                <a:moveTo>
                  <a:pt x="0" y="3403"/>
                </a:moveTo>
                <a:lnTo>
                  <a:pt x="0" y="0"/>
                </a:lnTo>
                <a:lnTo>
                  <a:pt x="3568" y="0"/>
                </a:lnTo>
                <a:lnTo>
                  <a:pt x="3568" y="3403"/>
                </a:lnTo>
                <a:lnTo>
                  <a:pt x="0" y="3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9912063" y="5133313"/>
            <a:ext cx="3810" cy="3810"/>
          </a:xfrm>
          <a:custGeom>
            <a:avLst/>
            <a:gdLst/>
            <a:ahLst/>
            <a:cxnLst/>
            <a:rect l="l" t="t" r="r" b="b"/>
            <a:pathLst>
              <a:path w="3809" h="3810">
                <a:moveTo>
                  <a:pt x="3568" y="0"/>
                </a:moveTo>
                <a:lnTo>
                  <a:pt x="3568" y="3403"/>
                </a:lnTo>
                <a:lnTo>
                  <a:pt x="0" y="3403"/>
                </a:lnTo>
                <a:lnTo>
                  <a:pt x="0" y="0"/>
                </a:lnTo>
                <a:lnTo>
                  <a:pt x="35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10670316" y="5162240"/>
            <a:ext cx="3810" cy="3810"/>
          </a:xfrm>
          <a:custGeom>
            <a:avLst/>
            <a:gdLst/>
            <a:ahLst/>
            <a:cxnLst/>
            <a:rect l="l" t="t" r="r" b="b"/>
            <a:pathLst>
              <a:path w="3809" h="3810">
                <a:moveTo>
                  <a:pt x="1784" y="3403"/>
                </a:moveTo>
                <a:lnTo>
                  <a:pt x="0" y="1701"/>
                </a:lnTo>
                <a:lnTo>
                  <a:pt x="1784" y="0"/>
                </a:lnTo>
                <a:lnTo>
                  <a:pt x="3568" y="0"/>
                </a:lnTo>
                <a:lnTo>
                  <a:pt x="1784" y="3403"/>
                </a:lnTo>
                <a:close/>
              </a:path>
              <a:path w="3809" h="3810">
                <a:moveTo>
                  <a:pt x="1784" y="3403"/>
                </a:moveTo>
                <a:lnTo>
                  <a:pt x="0" y="3403"/>
                </a:lnTo>
                <a:lnTo>
                  <a:pt x="0" y="1701"/>
                </a:lnTo>
                <a:lnTo>
                  <a:pt x="1784" y="3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10563268" y="5162240"/>
            <a:ext cx="3810" cy="3810"/>
          </a:xfrm>
          <a:custGeom>
            <a:avLst/>
            <a:gdLst/>
            <a:ahLst/>
            <a:cxnLst/>
            <a:rect l="l" t="t" r="r" b="b"/>
            <a:pathLst>
              <a:path w="3809" h="3810">
                <a:moveTo>
                  <a:pt x="1784" y="3403"/>
                </a:moveTo>
                <a:lnTo>
                  <a:pt x="0" y="1701"/>
                </a:lnTo>
                <a:lnTo>
                  <a:pt x="0" y="0"/>
                </a:lnTo>
                <a:lnTo>
                  <a:pt x="3568" y="0"/>
                </a:lnTo>
                <a:lnTo>
                  <a:pt x="1784" y="3403"/>
                </a:lnTo>
                <a:close/>
              </a:path>
              <a:path w="3809" h="3810">
                <a:moveTo>
                  <a:pt x="1784" y="3403"/>
                </a:moveTo>
                <a:lnTo>
                  <a:pt x="0" y="3403"/>
                </a:lnTo>
                <a:lnTo>
                  <a:pt x="0" y="1701"/>
                </a:lnTo>
                <a:lnTo>
                  <a:pt x="1784" y="3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10743465" y="5162240"/>
            <a:ext cx="3810" cy="3810"/>
          </a:xfrm>
          <a:custGeom>
            <a:avLst/>
            <a:gdLst/>
            <a:ahLst/>
            <a:cxnLst/>
            <a:rect l="l" t="t" r="r" b="b"/>
            <a:pathLst>
              <a:path w="3809" h="3810">
                <a:moveTo>
                  <a:pt x="3568" y="3403"/>
                </a:moveTo>
                <a:lnTo>
                  <a:pt x="0" y="3403"/>
                </a:lnTo>
                <a:lnTo>
                  <a:pt x="0" y="1701"/>
                </a:lnTo>
                <a:lnTo>
                  <a:pt x="1784" y="1701"/>
                </a:lnTo>
                <a:lnTo>
                  <a:pt x="1784" y="0"/>
                </a:lnTo>
                <a:lnTo>
                  <a:pt x="3568" y="0"/>
                </a:lnTo>
                <a:lnTo>
                  <a:pt x="3568" y="3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12352743" y="5100982"/>
            <a:ext cx="3810" cy="3810"/>
          </a:xfrm>
          <a:custGeom>
            <a:avLst/>
            <a:gdLst/>
            <a:ahLst/>
            <a:cxnLst/>
            <a:rect l="l" t="t" r="r" b="b"/>
            <a:pathLst>
              <a:path w="3809" h="3810">
                <a:moveTo>
                  <a:pt x="3568" y="3403"/>
                </a:moveTo>
                <a:lnTo>
                  <a:pt x="0" y="3403"/>
                </a:lnTo>
                <a:lnTo>
                  <a:pt x="0" y="1701"/>
                </a:lnTo>
                <a:lnTo>
                  <a:pt x="1784" y="0"/>
                </a:lnTo>
                <a:lnTo>
                  <a:pt x="3568" y="0"/>
                </a:lnTo>
                <a:lnTo>
                  <a:pt x="3568" y="3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12622136" y="5124805"/>
            <a:ext cx="46990" cy="3810"/>
          </a:xfrm>
          <a:custGeom>
            <a:avLst/>
            <a:gdLst/>
            <a:ahLst/>
            <a:cxnLst/>
            <a:rect l="l" t="t" r="r" b="b"/>
            <a:pathLst>
              <a:path w="46990" h="3810">
                <a:moveTo>
                  <a:pt x="3568" y="0"/>
                </a:moveTo>
                <a:lnTo>
                  <a:pt x="0" y="0"/>
                </a:lnTo>
                <a:lnTo>
                  <a:pt x="0" y="3403"/>
                </a:lnTo>
                <a:lnTo>
                  <a:pt x="3568" y="3403"/>
                </a:lnTo>
                <a:lnTo>
                  <a:pt x="3568" y="0"/>
                </a:lnTo>
                <a:close/>
              </a:path>
              <a:path w="46990" h="3810">
                <a:moveTo>
                  <a:pt x="46393" y="1701"/>
                </a:moveTo>
                <a:lnTo>
                  <a:pt x="44602" y="0"/>
                </a:lnTo>
                <a:lnTo>
                  <a:pt x="42824" y="1701"/>
                </a:lnTo>
                <a:lnTo>
                  <a:pt x="44602" y="3403"/>
                </a:lnTo>
                <a:lnTo>
                  <a:pt x="46393" y="170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6165407" y="5191168"/>
            <a:ext cx="3810" cy="1905"/>
          </a:xfrm>
          <a:custGeom>
            <a:avLst/>
            <a:gdLst/>
            <a:ahLst/>
            <a:cxnLst/>
            <a:rect l="l" t="t" r="r" b="b"/>
            <a:pathLst>
              <a:path w="3810" h="1904">
                <a:moveTo>
                  <a:pt x="1784" y="1701"/>
                </a:moveTo>
                <a:lnTo>
                  <a:pt x="0" y="1701"/>
                </a:lnTo>
                <a:lnTo>
                  <a:pt x="0" y="0"/>
                </a:lnTo>
                <a:lnTo>
                  <a:pt x="3568" y="0"/>
                </a:lnTo>
                <a:lnTo>
                  <a:pt x="1784" y="170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8276023" y="5136716"/>
            <a:ext cx="3810" cy="3810"/>
          </a:xfrm>
          <a:custGeom>
            <a:avLst/>
            <a:gdLst/>
            <a:ahLst/>
            <a:cxnLst/>
            <a:rect l="l" t="t" r="r" b="b"/>
            <a:pathLst>
              <a:path w="3809" h="3810">
                <a:moveTo>
                  <a:pt x="3568" y="3403"/>
                </a:moveTo>
                <a:lnTo>
                  <a:pt x="0" y="3403"/>
                </a:lnTo>
                <a:lnTo>
                  <a:pt x="1784" y="0"/>
                </a:lnTo>
                <a:lnTo>
                  <a:pt x="3568" y="1701"/>
                </a:lnTo>
                <a:lnTo>
                  <a:pt x="3568" y="3403"/>
                </a:lnTo>
                <a:close/>
              </a:path>
              <a:path w="3809" h="3810">
                <a:moveTo>
                  <a:pt x="3568" y="1701"/>
                </a:moveTo>
                <a:lnTo>
                  <a:pt x="1784" y="0"/>
                </a:lnTo>
                <a:lnTo>
                  <a:pt x="3568" y="1701"/>
                </a:lnTo>
                <a:close/>
              </a:path>
              <a:path w="3809" h="3810">
                <a:moveTo>
                  <a:pt x="3568" y="1701"/>
                </a:moveTo>
                <a:lnTo>
                  <a:pt x="1784" y="0"/>
                </a:lnTo>
                <a:lnTo>
                  <a:pt x="3568" y="0"/>
                </a:lnTo>
                <a:lnTo>
                  <a:pt x="3568" y="170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9724731" y="5136716"/>
            <a:ext cx="1905" cy="3810"/>
          </a:xfrm>
          <a:custGeom>
            <a:avLst/>
            <a:gdLst/>
            <a:ahLst/>
            <a:cxnLst/>
            <a:rect l="l" t="t" r="r" b="b"/>
            <a:pathLst>
              <a:path w="1904" h="3810">
                <a:moveTo>
                  <a:pt x="1784" y="3403"/>
                </a:moveTo>
                <a:lnTo>
                  <a:pt x="0" y="1701"/>
                </a:lnTo>
                <a:lnTo>
                  <a:pt x="0" y="0"/>
                </a:lnTo>
                <a:lnTo>
                  <a:pt x="1784" y="0"/>
                </a:lnTo>
                <a:lnTo>
                  <a:pt x="1784" y="3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11248371" y="5162240"/>
            <a:ext cx="3810" cy="3810"/>
          </a:xfrm>
          <a:custGeom>
            <a:avLst/>
            <a:gdLst/>
            <a:ahLst/>
            <a:cxnLst/>
            <a:rect l="l" t="t" r="r" b="b"/>
            <a:pathLst>
              <a:path w="3809" h="3810">
                <a:moveTo>
                  <a:pt x="1784" y="3403"/>
                </a:moveTo>
                <a:lnTo>
                  <a:pt x="0" y="3403"/>
                </a:lnTo>
                <a:lnTo>
                  <a:pt x="0" y="0"/>
                </a:lnTo>
                <a:lnTo>
                  <a:pt x="3568" y="1701"/>
                </a:lnTo>
                <a:lnTo>
                  <a:pt x="1784" y="3403"/>
                </a:lnTo>
                <a:close/>
              </a:path>
              <a:path w="3809" h="3810">
                <a:moveTo>
                  <a:pt x="3568" y="1701"/>
                </a:moveTo>
                <a:lnTo>
                  <a:pt x="1784" y="0"/>
                </a:lnTo>
                <a:lnTo>
                  <a:pt x="3568" y="0"/>
                </a:lnTo>
                <a:lnTo>
                  <a:pt x="3568" y="1701"/>
                </a:lnTo>
                <a:close/>
              </a:path>
              <a:path w="3809" h="3810">
                <a:moveTo>
                  <a:pt x="1784" y="3403"/>
                </a:moveTo>
                <a:lnTo>
                  <a:pt x="3568" y="1701"/>
                </a:lnTo>
                <a:lnTo>
                  <a:pt x="1784" y="3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6097610" y="5194571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10">
                <a:moveTo>
                  <a:pt x="1784" y="3403"/>
                </a:moveTo>
                <a:lnTo>
                  <a:pt x="0" y="1701"/>
                </a:lnTo>
                <a:lnTo>
                  <a:pt x="0" y="0"/>
                </a:lnTo>
                <a:lnTo>
                  <a:pt x="3568" y="1701"/>
                </a:lnTo>
                <a:lnTo>
                  <a:pt x="1784" y="3403"/>
                </a:lnTo>
                <a:close/>
              </a:path>
              <a:path w="3810" h="3810">
                <a:moveTo>
                  <a:pt x="3568" y="1701"/>
                </a:moveTo>
                <a:lnTo>
                  <a:pt x="1784" y="0"/>
                </a:lnTo>
                <a:lnTo>
                  <a:pt x="3568" y="0"/>
                </a:lnTo>
                <a:lnTo>
                  <a:pt x="3568" y="170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11872814" y="5136716"/>
            <a:ext cx="3810" cy="3810"/>
          </a:xfrm>
          <a:custGeom>
            <a:avLst/>
            <a:gdLst/>
            <a:ahLst/>
            <a:cxnLst/>
            <a:rect l="l" t="t" r="r" b="b"/>
            <a:pathLst>
              <a:path w="3809" h="3810">
                <a:moveTo>
                  <a:pt x="3568" y="3403"/>
                </a:moveTo>
                <a:lnTo>
                  <a:pt x="1784" y="3403"/>
                </a:lnTo>
                <a:lnTo>
                  <a:pt x="0" y="3403"/>
                </a:lnTo>
                <a:lnTo>
                  <a:pt x="1784" y="0"/>
                </a:lnTo>
                <a:lnTo>
                  <a:pt x="3568" y="0"/>
                </a:lnTo>
                <a:lnTo>
                  <a:pt x="3568" y="3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12490120" y="5136716"/>
            <a:ext cx="3810" cy="3810"/>
          </a:xfrm>
          <a:custGeom>
            <a:avLst/>
            <a:gdLst/>
            <a:ahLst/>
            <a:cxnLst/>
            <a:rect l="l" t="t" r="r" b="b"/>
            <a:pathLst>
              <a:path w="3809" h="3810">
                <a:moveTo>
                  <a:pt x="3568" y="0"/>
                </a:moveTo>
                <a:lnTo>
                  <a:pt x="3568" y="3403"/>
                </a:lnTo>
                <a:lnTo>
                  <a:pt x="0" y="3403"/>
                </a:lnTo>
                <a:lnTo>
                  <a:pt x="0" y="0"/>
                </a:lnTo>
                <a:lnTo>
                  <a:pt x="35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9831778" y="5141821"/>
            <a:ext cx="3810" cy="3810"/>
          </a:xfrm>
          <a:custGeom>
            <a:avLst/>
            <a:gdLst/>
            <a:ahLst/>
            <a:cxnLst/>
            <a:rect l="l" t="t" r="r" b="b"/>
            <a:pathLst>
              <a:path w="3809" h="3810">
                <a:moveTo>
                  <a:pt x="1784" y="3403"/>
                </a:moveTo>
                <a:lnTo>
                  <a:pt x="0" y="1701"/>
                </a:lnTo>
                <a:lnTo>
                  <a:pt x="1784" y="0"/>
                </a:lnTo>
                <a:lnTo>
                  <a:pt x="3568" y="1701"/>
                </a:lnTo>
                <a:lnTo>
                  <a:pt x="1784" y="3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6127940" y="5194571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10">
                <a:moveTo>
                  <a:pt x="1784" y="3403"/>
                </a:moveTo>
                <a:lnTo>
                  <a:pt x="0" y="3403"/>
                </a:lnTo>
                <a:lnTo>
                  <a:pt x="0" y="0"/>
                </a:lnTo>
                <a:lnTo>
                  <a:pt x="1784" y="0"/>
                </a:lnTo>
                <a:lnTo>
                  <a:pt x="3568" y="1701"/>
                </a:lnTo>
                <a:lnTo>
                  <a:pt x="1784" y="3403"/>
                </a:lnTo>
                <a:close/>
              </a:path>
              <a:path w="3810" h="3810">
                <a:moveTo>
                  <a:pt x="3568" y="1701"/>
                </a:moveTo>
                <a:lnTo>
                  <a:pt x="1784" y="0"/>
                </a:lnTo>
                <a:lnTo>
                  <a:pt x="3568" y="0"/>
                </a:lnTo>
                <a:lnTo>
                  <a:pt x="3568" y="170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11248365" y="5169051"/>
            <a:ext cx="16510" cy="3810"/>
          </a:xfrm>
          <a:custGeom>
            <a:avLst/>
            <a:gdLst/>
            <a:ahLst/>
            <a:cxnLst/>
            <a:rect l="l" t="t" r="r" b="b"/>
            <a:pathLst>
              <a:path w="16509" h="3810">
                <a:moveTo>
                  <a:pt x="3568" y="1701"/>
                </a:moveTo>
                <a:lnTo>
                  <a:pt x="1790" y="1701"/>
                </a:lnTo>
                <a:lnTo>
                  <a:pt x="1790" y="0"/>
                </a:lnTo>
                <a:lnTo>
                  <a:pt x="0" y="0"/>
                </a:lnTo>
                <a:lnTo>
                  <a:pt x="1790" y="3403"/>
                </a:lnTo>
                <a:lnTo>
                  <a:pt x="3568" y="1701"/>
                </a:lnTo>
                <a:close/>
              </a:path>
              <a:path w="16509" h="3810">
                <a:moveTo>
                  <a:pt x="16052" y="0"/>
                </a:moveTo>
                <a:lnTo>
                  <a:pt x="14274" y="0"/>
                </a:lnTo>
                <a:lnTo>
                  <a:pt x="12484" y="1701"/>
                </a:lnTo>
                <a:lnTo>
                  <a:pt x="12484" y="3403"/>
                </a:lnTo>
                <a:lnTo>
                  <a:pt x="16052" y="3403"/>
                </a:lnTo>
                <a:lnTo>
                  <a:pt x="16052" y="1701"/>
                </a:lnTo>
                <a:lnTo>
                  <a:pt x="160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6297432" y="5169047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10">
                <a:moveTo>
                  <a:pt x="1784" y="3403"/>
                </a:moveTo>
                <a:lnTo>
                  <a:pt x="0" y="1701"/>
                </a:lnTo>
                <a:lnTo>
                  <a:pt x="0" y="0"/>
                </a:lnTo>
                <a:lnTo>
                  <a:pt x="3568" y="0"/>
                </a:lnTo>
                <a:lnTo>
                  <a:pt x="3568" y="1701"/>
                </a:lnTo>
                <a:lnTo>
                  <a:pt x="1784" y="3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10550780" y="5157135"/>
            <a:ext cx="3810" cy="1905"/>
          </a:xfrm>
          <a:custGeom>
            <a:avLst/>
            <a:gdLst/>
            <a:ahLst/>
            <a:cxnLst/>
            <a:rect l="l" t="t" r="r" b="b"/>
            <a:pathLst>
              <a:path w="3809" h="1904">
                <a:moveTo>
                  <a:pt x="0" y="1701"/>
                </a:moveTo>
                <a:lnTo>
                  <a:pt x="0" y="0"/>
                </a:lnTo>
                <a:lnTo>
                  <a:pt x="1784" y="0"/>
                </a:lnTo>
                <a:lnTo>
                  <a:pt x="0" y="1701"/>
                </a:lnTo>
                <a:close/>
              </a:path>
              <a:path w="3809" h="1904">
                <a:moveTo>
                  <a:pt x="3568" y="1701"/>
                </a:moveTo>
                <a:lnTo>
                  <a:pt x="1784" y="1701"/>
                </a:lnTo>
                <a:lnTo>
                  <a:pt x="1784" y="0"/>
                </a:lnTo>
                <a:lnTo>
                  <a:pt x="3568" y="0"/>
                </a:lnTo>
                <a:lnTo>
                  <a:pt x="3568" y="170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10022675" y="5145226"/>
            <a:ext cx="18415" cy="3810"/>
          </a:xfrm>
          <a:custGeom>
            <a:avLst/>
            <a:gdLst/>
            <a:ahLst/>
            <a:cxnLst/>
            <a:rect l="l" t="t" r="r" b="b"/>
            <a:pathLst>
              <a:path w="18415" h="3810">
                <a:moveTo>
                  <a:pt x="3568" y="1701"/>
                </a:moveTo>
                <a:lnTo>
                  <a:pt x="1778" y="0"/>
                </a:lnTo>
                <a:lnTo>
                  <a:pt x="1778" y="1701"/>
                </a:lnTo>
                <a:lnTo>
                  <a:pt x="0" y="1701"/>
                </a:lnTo>
                <a:lnTo>
                  <a:pt x="0" y="3403"/>
                </a:lnTo>
                <a:lnTo>
                  <a:pt x="1778" y="3403"/>
                </a:lnTo>
                <a:lnTo>
                  <a:pt x="3568" y="1701"/>
                </a:lnTo>
                <a:close/>
              </a:path>
              <a:path w="18415" h="3810">
                <a:moveTo>
                  <a:pt x="17843" y="3403"/>
                </a:moveTo>
                <a:lnTo>
                  <a:pt x="16052" y="0"/>
                </a:lnTo>
                <a:lnTo>
                  <a:pt x="14274" y="3403"/>
                </a:lnTo>
                <a:lnTo>
                  <a:pt x="17843" y="3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10511528" y="5157135"/>
            <a:ext cx="3810" cy="3810"/>
          </a:xfrm>
          <a:custGeom>
            <a:avLst/>
            <a:gdLst/>
            <a:ahLst/>
            <a:cxnLst/>
            <a:rect l="l" t="t" r="r" b="b"/>
            <a:pathLst>
              <a:path w="3809" h="3810">
                <a:moveTo>
                  <a:pt x="3568" y="3403"/>
                </a:moveTo>
                <a:lnTo>
                  <a:pt x="1784" y="3403"/>
                </a:lnTo>
                <a:lnTo>
                  <a:pt x="0" y="1701"/>
                </a:lnTo>
                <a:lnTo>
                  <a:pt x="0" y="0"/>
                </a:lnTo>
                <a:lnTo>
                  <a:pt x="3568" y="0"/>
                </a:lnTo>
                <a:lnTo>
                  <a:pt x="3568" y="3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10156488" y="5145224"/>
            <a:ext cx="3810" cy="3810"/>
          </a:xfrm>
          <a:custGeom>
            <a:avLst/>
            <a:gdLst/>
            <a:ahLst/>
            <a:cxnLst/>
            <a:rect l="l" t="t" r="r" b="b"/>
            <a:pathLst>
              <a:path w="3809" h="3810">
                <a:moveTo>
                  <a:pt x="1784" y="3403"/>
                </a:moveTo>
                <a:lnTo>
                  <a:pt x="0" y="3403"/>
                </a:lnTo>
                <a:lnTo>
                  <a:pt x="0" y="0"/>
                </a:lnTo>
                <a:lnTo>
                  <a:pt x="3568" y="0"/>
                </a:lnTo>
                <a:lnTo>
                  <a:pt x="3568" y="1701"/>
                </a:lnTo>
                <a:lnTo>
                  <a:pt x="1784" y="3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9012866" y="5089071"/>
            <a:ext cx="3810" cy="3810"/>
          </a:xfrm>
          <a:custGeom>
            <a:avLst/>
            <a:gdLst/>
            <a:ahLst/>
            <a:cxnLst/>
            <a:rect l="l" t="t" r="r" b="b"/>
            <a:pathLst>
              <a:path w="3809" h="3810">
                <a:moveTo>
                  <a:pt x="0" y="3403"/>
                </a:moveTo>
                <a:lnTo>
                  <a:pt x="0" y="0"/>
                </a:lnTo>
                <a:lnTo>
                  <a:pt x="3568" y="0"/>
                </a:lnTo>
                <a:lnTo>
                  <a:pt x="3568" y="3403"/>
                </a:lnTo>
                <a:lnTo>
                  <a:pt x="0" y="3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9148459" y="5121402"/>
            <a:ext cx="5715" cy="3810"/>
          </a:xfrm>
          <a:custGeom>
            <a:avLst/>
            <a:gdLst/>
            <a:ahLst/>
            <a:cxnLst/>
            <a:rect l="l" t="t" r="r" b="b"/>
            <a:pathLst>
              <a:path w="5715" h="3810">
                <a:moveTo>
                  <a:pt x="3568" y="3403"/>
                </a:moveTo>
                <a:lnTo>
                  <a:pt x="0" y="3403"/>
                </a:lnTo>
                <a:lnTo>
                  <a:pt x="0" y="1701"/>
                </a:lnTo>
                <a:lnTo>
                  <a:pt x="1784" y="0"/>
                </a:lnTo>
                <a:lnTo>
                  <a:pt x="3568" y="0"/>
                </a:lnTo>
                <a:lnTo>
                  <a:pt x="5352" y="1701"/>
                </a:lnTo>
                <a:lnTo>
                  <a:pt x="3568" y="1701"/>
                </a:lnTo>
                <a:lnTo>
                  <a:pt x="3568" y="3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8798771" y="5121402"/>
            <a:ext cx="3810" cy="3810"/>
          </a:xfrm>
          <a:custGeom>
            <a:avLst/>
            <a:gdLst/>
            <a:ahLst/>
            <a:cxnLst/>
            <a:rect l="l" t="t" r="r" b="b"/>
            <a:pathLst>
              <a:path w="3809" h="3810">
                <a:moveTo>
                  <a:pt x="3568" y="0"/>
                </a:moveTo>
                <a:lnTo>
                  <a:pt x="3568" y="3403"/>
                </a:lnTo>
                <a:lnTo>
                  <a:pt x="0" y="3403"/>
                </a:lnTo>
                <a:lnTo>
                  <a:pt x="0" y="0"/>
                </a:lnTo>
                <a:lnTo>
                  <a:pt x="35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8413401" y="5119700"/>
            <a:ext cx="3810" cy="3810"/>
          </a:xfrm>
          <a:custGeom>
            <a:avLst/>
            <a:gdLst/>
            <a:ahLst/>
            <a:cxnLst/>
            <a:rect l="l" t="t" r="r" b="b"/>
            <a:pathLst>
              <a:path w="3809" h="3810">
                <a:moveTo>
                  <a:pt x="1784" y="3403"/>
                </a:moveTo>
                <a:lnTo>
                  <a:pt x="0" y="1701"/>
                </a:lnTo>
                <a:lnTo>
                  <a:pt x="0" y="0"/>
                </a:lnTo>
                <a:lnTo>
                  <a:pt x="1784" y="0"/>
                </a:lnTo>
                <a:lnTo>
                  <a:pt x="3568" y="1701"/>
                </a:lnTo>
                <a:lnTo>
                  <a:pt x="1784" y="3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9046764" y="5089071"/>
            <a:ext cx="3810" cy="3810"/>
          </a:xfrm>
          <a:custGeom>
            <a:avLst/>
            <a:gdLst/>
            <a:ahLst/>
            <a:cxnLst/>
            <a:rect l="l" t="t" r="r" b="b"/>
            <a:pathLst>
              <a:path w="3809" h="3810">
                <a:moveTo>
                  <a:pt x="0" y="3403"/>
                </a:moveTo>
                <a:lnTo>
                  <a:pt x="0" y="0"/>
                </a:lnTo>
                <a:lnTo>
                  <a:pt x="3568" y="0"/>
                </a:lnTo>
                <a:lnTo>
                  <a:pt x="3568" y="3403"/>
                </a:lnTo>
                <a:lnTo>
                  <a:pt x="0" y="3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10559700" y="5165643"/>
            <a:ext cx="3810" cy="3810"/>
          </a:xfrm>
          <a:custGeom>
            <a:avLst/>
            <a:gdLst/>
            <a:ahLst/>
            <a:cxnLst/>
            <a:rect l="l" t="t" r="r" b="b"/>
            <a:pathLst>
              <a:path w="3809" h="3810">
                <a:moveTo>
                  <a:pt x="1784" y="3403"/>
                </a:moveTo>
                <a:lnTo>
                  <a:pt x="0" y="1701"/>
                </a:lnTo>
                <a:lnTo>
                  <a:pt x="1784" y="0"/>
                </a:lnTo>
                <a:lnTo>
                  <a:pt x="3568" y="1701"/>
                </a:lnTo>
                <a:lnTo>
                  <a:pt x="1784" y="3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6190384" y="5150329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10">
                <a:moveTo>
                  <a:pt x="1784" y="3403"/>
                </a:moveTo>
                <a:lnTo>
                  <a:pt x="0" y="1701"/>
                </a:lnTo>
                <a:lnTo>
                  <a:pt x="1784" y="0"/>
                </a:lnTo>
                <a:lnTo>
                  <a:pt x="3568" y="1701"/>
                </a:lnTo>
                <a:lnTo>
                  <a:pt x="1784" y="3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10129726" y="5150329"/>
            <a:ext cx="3810" cy="1905"/>
          </a:xfrm>
          <a:custGeom>
            <a:avLst/>
            <a:gdLst/>
            <a:ahLst/>
            <a:cxnLst/>
            <a:rect l="l" t="t" r="r" b="b"/>
            <a:pathLst>
              <a:path w="3809" h="1904">
                <a:moveTo>
                  <a:pt x="1784" y="1701"/>
                </a:moveTo>
                <a:lnTo>
                  <a:pt x="0" y="1701"/>
                </a:lnTo>
                <a:lnTo>
                  <a:pt x="0" y="0"/>
                </a:lnTo>
                <a:lnTo>
                  <a:pt x="3568" y="0"/>
                </a:lnTo>
                <a:lnTo>
                  <a:pt x="1784" y="170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10302786" y="5150329"/>
            <a:ext cx="1905" cy="3810"/>
          </a:xfrm>
          <a:custGeom>
            <a:avLst/>
            <a:gdLst/>
            <a:ahLst/>
            <a:cxnLst/>
            <a:rect l="l" t="t" r="r" b="b"/>
            <a:pathLst>
              <a:path w="1904" h="3810">
                <a:moveTo>
                  <a:pt x="0" y="3403"/>
                </a:moveTo>
                <a:lnTo>
                  <a:pt x="0" y="0"/>
                </a:lnTo>
                <a:lnTo>
                  <a:pt x="1784" y="1701"/>
                </a:lnTo>
                <a:lnTo>
                  <a:pt x="0" y="3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10429459" y="5148627"/>
            <a:ext cx="3810" cy="1905"/>
          </a:xfrm>
          <a:custGeom>
            <a:avLst/>
            <a:gdLst/>
            <a:ahLst/>
            <a:cxnLst/>
            <a:rect l="l" t="t" r="r" b="b"/>
            <a:pathLst>
              <a:path w="3809" h="1904">
                <a:moveTo>
                  <a:pt x="3568" y="1701"/>
                </a:moveTo>
                <a:lnTo>
                  <a:pt x="0" y="1701"/>
                </a:lnTo>
                <a:lnTo>
                  <a:pt x="0" y="0"/>
                </a:lnTo>
                <a:lnTo>
                  <a:pt x="3568" y="0"/>
                </a:lnTo>
                <a:lnTo>
                  <a:pt x="3568" y="170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5976290" y="5203079"/>
            <a:ext cx="5715" cy="3810"/>
          </a:xfrm>
          <a:custGeom>
            <a:avLst/>
            <a:gdLst/>
            <a:ahLst/>
            <a:cxnLst/>
            <a:rect l="l" t="t" r="r" b="b"/>
            <a:pathLst>
              <a:path w="5714" h="3810">
                <a:moveTo>
                  <a:pt x="1784" y="3403"/>
                </a:moveTo>
                <a:lnTo>
                  <a:pt x="0" y="3403"/>
                </a:lnTo>
                <a:lnTo>
                  <a:pt x="0" y="0"/>
                </a:lnTo>
                <a:lnTo>
                  <a:pt x="3568" y="0"/>
                </a:lnTo>
                <a:lnTo>
                  <a:pt x="3568" y="1701"/>
                </a:lnTo>
                <a:lnTo>
                  <a:pt x="1784" y="3403"/>
                </a:lnTo>
                <a:close/>
              </a:path>
              <a:path w="5714" h="3810">
                <a:moveTo>
                  <a:pt x="3568" y="3403"/>
                </a:moveTo>
                <a:lnTo>
                  <a:pt x="3568" y="1701"/>
                </a:lnTo>
                <a:lnTo>
                  <a:pt x="5352" y="1701"/>
                </a:lnTo>
                <a:lnTo>
                  <a:pt x="3568" y="3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6340250" y="5163942"/>
            <a:ext cx="3810" cy="5715"/>
          </a:xfrm>
          <a:custGeom>
            <a:avLst/>
            <a:gdLst/>
            <a:ahLst/>
            <a:cxnLst/>
            <a:rect l="l" t="t" r="r" b="b"/>
            <a:pathLst>
              <a:path w="3810" h="5714">
                <a:moveTo>
                  <a:pt x="1784" y="5104"/>
                </a:moveTo>
                <a:lnTo>
                  <a:pt x="0" y="5104"/>
                </a:lnTo>
                <a:lnTo>
                  <a:pt x="0" y="0"/>
                </a:lnTo>
                <a:lnTo>
                  <a:pt x="1784" y="0"/>
                </a:lnTo>
                <a:lnTo>
                  <a:pt x="3568" y="1701"/>
                </a:lnTo>
                <a:lnTo>
                  <a:pt x="3568" y="3403"/>
                </a:lnTo>
                <a:lnTo>
                  <a:pt x="1784" y="51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11747925" y="5150329"/>
            <a:ext cx="5715" cy="3810"/>
          </a:xfrm>
          <a:custGeom>
            <a:avLst/>
            <a:gdLst/>
            <a:ahLst/>
            <a:cxnLst/>
            <a:rect l="l" t="t" r="r" b="b"/>
            <a:pathLst>
              <a:path w="5715" h="3810">
                <a:moveTo>
                  <a:pt x="1784" y="3403"/>
                </a:moveTo>
                <a:lnTo>
                  <a:pt x="0" y="3403"/>
                </a:lnTo>
                <a:lnTo>
                  <a:pt x="0" y="0"/>
                </a:lnTo>
                <a:lnTo>
                  <a:pt x="5352" y="0"/>
                </a:lnTo>
                <a:lnTo>
                  <a:pt x="1784" y="3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12670317" y="5116297"/>
            <a:ext cx="3810" cy="3810"/>
          </a:xfrm>
          <a:custGeom>
            <a:avLst/>
            <a:gdLst/>
            <a:ahLst/>
            <a:cxnLst/>
            <a:rect l="l" t="t" r="r" b="b"/>
            <a:pathLst>
              <a:path w="3809" h="3810">
                <a:moveTo>
                  <a:pt x="0" y="1701"/>
                </a:moveTo>
                <a:lnTo>
                  <a:pt x="0" y="0"/>
                </a:lnTo>
                <a:lnTo>
                  <a:pt x="1784" y="0"/>
                </a:lnTo>
                <a:lnTo>
                  <a:pt x="0" y="1701"/>
                </a:lnTo>
                <a:close/>
              </a:path>
              <a:path w="3809" h="3810">
                <a:moveTo>
                  <a:pt x="3568" y="3403"/>
                </a:moveTo>
                <a:lnTo>
                  <a:pt x="0" y="3403"/>
                </a:lnTo>
                <a:lnTo>
                  <a:pt x="1784" y="0"/>
                </a:lnTo>
                <a:lnTo>
                  <a:pt x="3568" y="3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9069958" y="5090772"/>
            <a:ext cx="3810" cy="1905"/>
          </a:xfrm>
          <a:custGeom>
            <a:avLst/>
            <a:gdLst/>
            <a:ahLst/>
            <a:cxnLst/>
            <a:rect l="l" t="t" r="r" b="b"/>
            <a:pathLst>
              <a:path w="3809" h="1904">
                <a:moveTo>
                  <a:pt x="3568" y="1701"/>
                </a:moveTo>
                <a:lnTo>
                  <a:pt x="0" y="1701"/>
                </a:lnTo>
                <a:lnTo>
                  <a:pt x="0" y="0"/>
                </a:lnTo>
                <a:lnTo>
                  <a:pt x="1784" y="0"/>
                </a:lnTo>
                <a:lnTo>
                  <a:pt x="3568" y="170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12597168" y="5112894"/>
            <a:ext cx="3810" cy="3810"/>
          </a:xfrm>
          <a:custGeom>
            <a:avLst/>
            <a:gdLst/>
            <a:ahLst/>
            <a:cxnLst/>
            <a:rect l="l" t="t" r="r" b="b"/>
            <a:pathLst>
              <a:path w="3809" h="3810">
                <a:moveTo>
                  <a:pt x="1784" y="3403"/>
                </a:moveTo>
                <a:lnTo>
                  <a:pt x="0" y="1701"/>
                </a:lnTo>
                <a:lnTo>
                  <a:pt x="0" y="0"/>
                </a:lnTo>
                <a:lnTo>
                  <a:pt x="3568" y="1701"/>
                </a:lnTo>
                <a:lnTo>
                  <a:pt x="1784" y="3403"/>
                </a:lnTo>
                <a:close/>
              </a:path>
              <a:path w="3809" h="3810">
                <a:moveTo>
                  <a:pt x="3568" y="1701"/>
                </a:moveTo>
                <a:lnTo>
                  <a:pt x="1784" y="0"/>
                </a:lnTo>
                <a:lnTo>
                  <a:pt x="3568" y="0"/>
                </a:lnTo>
                <a:lnTo>
                  <a:pt x="3568" y="1701"/>
                </a:lnTo>
                <a:close/>
              </a:path>
              <a:path w="3809" h="3810">
                <a:moveTo>
                  <a:pt x="3568" y="3403"/>
                </a:moveTo>
                <a:lnTo>
                  <a:pt x="1784" y="3403"/>
                </a:lnTo>
                <a:lnTo>
                  <a:pt x="3568" y="1701"/>
                </a:lnTo>
                <a:lnTo>
                  <a:pt x="3568" y="3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9119913" y="5089071"/>
            <a:ext cx="3810" cy="3810"/>
          </a:xfrm>
          <a:custGeom>
            <a:avLst/>
            <a:gdLst/>
            <a:ahLst/>
            <a:cxnLst/>
            <a:rect l="l" t="t" r="r" b="b"/>
            <a:pathLst>
              <a:path w="3809" h="3810">
                <a:moveTo>
                  <a:pt x="3568" y="3403"/>
                </a:moveTo>
                <a:lnTo>
                  <a:pt x="0" y="3403"/>
                </a:lnTo>
                <a:lnTo>
                  <a:pt x="0" y="1701"/>
                </a:lnTo>
                <a:lnTo>
                  <a:pt x="1784" y="0"/>
                </a:lnTo>
                <a:lnTo>
                  <a:pt x="3568" y="0"/>
                </a:lnTo>
                <a:lnTo>
                  <a:pt x="3568" y="3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5703319" y="5206482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10">
                <a:moveTo>
                  <a:pt x="3568" y="3403"/>
                </a:moveTo>
                <a:lnTo>
                  <a:pt x="1784" y="3403"/>
                </a:lnTo>
                <a:lnTo>
                  <a:pt x="0" y="1701"/>
                </a:lnTo>
                <a:lnTo>
                  <a:pt x="0" y="0"/>
                </a:lnTo>
                <a:lnTo>
                  <a:pt x="3568" y="0"/>
                </a:lnTo>
                <a:lnTo>
                  <a:pt x="3568" y="1701"/>
                </a:lnTo>
                <a:lnTo>
                  <a:pt x="3568" y="3403"/>
                </a:lnTo>
                <a:close/>
              </a:path>
              <a:path w="3810" h="3810">
                <a:moveTo>
                  <a:pt x="1784" y="3403"/>
                </a:moveTo>
                <a:lnTo>
                  <a:pt x="0" y="3403"/>
                </a:lnTo>
                <a:lnTo>
                  <a:pt x="0" y="1701"/>
                </a:lnTo>
                <a:lnTo>
                  <a:pt x="1784" y="3403"/>
                </a:lnTo>
                <a:close/>
              </a:path>
              <a:path w="3810" h="3810">
                <a:moveTo>
                  <a:pt x="3568" y="1701"/>
                </a:move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11508853" y="5153732"/>
            <a:ext cx="3810" cy="3810"/>
          </a:xfrm>
          <a:custGeom>
            <a:avLst/>
            <a:gdLst/>
            <a:ahLst/>
            <a:cxnLst/>
            <a:rect l="l" t="t" r="r" b="b"/>
            <a:pathLst>
              <a:path w="3809" h="3810">
                <a:moveTo>
                  <a:pt x="3568" y="3403"/>
                </a:moveTo>
                <a:lnTo>
                  <a:pt x="0" y="3403"/>
                </a:lnTo>
                <a:lnTo>
                  <a:pt x="0" y="1701"/>
                </a:lnTo>
                <a:lnTo>
                  <a:pt x="1784" y="0"/>
                </a:lnTo>
                <a:lnTo>
                  <a:pt x="3568" y="3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10140431" y="5145224"/>
            <a:ext cx="1905" cy="3810"/>
          </a:xfrm>
          <a:custGeom>
            <a:avLst/>
            <a:gdLst/>
            <a:ahLst/>
            <a:cxnLst/>
            <a:rect l="l" t="t" r="r" b="b"/>
            <a:pathLst>
              <a:path w="1904" h="3810">
                <a:moveTo>
                  <a:pt x="0" y="3403"/>
                </a:moveTo>
                <a:lnTo>
                  <a:pt x="0" y="0"/>
                </a:lnTo>
                <a:lnTo>
                  <a:pt x="1784" y="1701"/>
                </a:lnTo>
                <a:lnTo>
                  <a:pt x="0" y="3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12563269" y="5116297"/>
            <a:ext cx="1905" cy="3810"/>
          </a:xfrm>
          <a:custGeom>
            <a:avLst/>
            <a:gdLst/>
            <a:ahLst/>
            <a:cxnLst/>
            <a:rect l="l" t="t" r="r" b="b"/>
            <a:pathLst>
              <a:path w="1904" h="3810">
                <a:moveTo>
                  <a:pt x="0" y="3403"/>
                </a:moveTo>
                <a:lnTo>
                  <a:pt x="0" y="0"/>
                </a:lnTo>
                <a:lnTo>
                  <a:pt x="1784" y="0"/>
                </a:lnTo>
                <a:lnTo>
                  <a:pt x="1784" y="1701"/>
                </a:lnTo>
                <a:lnTo>
                  <a:pt x="0" y="3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10379504" y="5150329"/>
            <a:ext cx="1905" cy="1905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1784" y="1701"/>
                </a:moveTo>
                <a:lnTo>
                  <a:pt x="0" y="1701"/>
                </a:lnTo>
                <a:lnTo>
                  <a:pt x="0" y="0"/>
                </a:lnTo>
                <a:lnTo>
                  <a:pt x="1784" y="170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6333114" y="5169047"/>
            <a:ext cx="3810" cy="5715"/>
          </a:xfrm>
          <a:custGeom>
            <a:avLst/>
            <a:gdLst/>
            <a:ahLst/>
            <a:cxnLst/>
            <a:rect l="l" t="t" r="r" b="b"/>
            <a:pathLst>
              <a:path w="3810" h="5714">
                <a:moveTo>
                  <a:pt x="1784" y="5104"/>
                </a:moveTo>
                <a:lnTo>
                  <a:pt x="1784" y="3403"/>
                </a:lnTo>
                <a:lnTo>
                  <a:pt x="0" y="3403"/>
                </a:lnTo>
                <a:lnTo>
                  <a:pt x="0" y="1701"/>
                </a:lnTo>
                <a:lnTo>
                  <a:pt x="1784" y="0"/>
                </a:lnTo>
                <a:lnTo>
                  <a:pt x="1784" y="1701"/>
                </a:lnTo>
                <a:lnTo>
                  <a:pt x="3568" y="1701"/>
                </a:lnTo>
                <a:lnTo>
                  <a:pt x="3568" y="3403"/>
                </a:lnTo>
                <a:lnTo>
                  <a:pt x="1784" y="51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10067283" y="5141821"/>
            <a:ext cx="1905" cy="3810"/>
          </a:xfrm>
          <a:custGeom>
            <a:avLst/>
            <a:gdLst/>
            <a:ahLst/>
            <a:cxnLst/>
            <a:rect l="l" t="t" r="r" b="b"/>
            <a:pathLst>
              <a:path w="1904" h="3810">
                <a:moveTo>
                  <a:pt x="1784" y="3403"/>
                </a:moveTo>
                <a:lnTo>
                  <a:pt x="0" y="3403"/>
                </a:lnTo>
                <a:lnTo>
                  <a:pt x="0" y="0"/>
                </a:lnTo>
                <a:lnTo>
                  <a:pt x="1784" y="0"/>
                </a:lnTo>
                <a:lnTo>
                  <a:pt x="1784" y="3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10918308" y="5175853"/>
            <a:ext cx="3810" cy="1905"/>
          </a:xfrm>
          <a:custGeom>
            <a:avLst/>
            <a:gdLst/>
            <a:ahLst/>
            <a:cxnLst/>
            <a:rect l="l" t="t" r="r" b="b"/>
            <a:pathLst>
              <a:path w="3809" h="1904">
                <a:moveTo>
                  <a:pt x="3568" y="1701"/>
                </a:moveTo>
                <a:lnTo>
                  <a:pt x="1784" y="1701"/>
                </a:lnTo>
                <a:lnTo>
                  <a:pt x="0" y="0"/>
                </a:lnTo>
                <a:lnTo>
                  <a:pt x="3568" y="0"/>
                </a:lnTo>
                <a:lnTo>
                  <a:pt x="3568" y="170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11200200" y="5167345"/>
            <a:ext cx="3810" cy="1905"/>
          </a:xfrm>
          <a:custGeom>
            <a:avLst/>
            <a:gdLst/>
            <a:ahLst/>
            <a:cxnLst/>
            <a:rect l="l" t="t" r="r" b="b"/>
            <a:pathLst>
              <a:path w="3809" h="1904">
                <a:moveTo>
                  <a:pt x="3567" y="1701"/>
                </a:moveTo>
                <a:lnTo>
                  <a:pt x="1784" y="1701"/>
                </a:lnTo>
                <a:lnTo>
                  <a:pt x="0" y="0"/>
                </a:lnTo>
                <a:lnTo>
                  <a:pt x="3568" y="0"/>
                </a:lnTo>
                <a:lnTo>
                  <a:pt x="3567" y="170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10598950" y="5170748"/>
            <a:ext cx="1905" cy="1905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0" y="1701"/>
                </a:moveTo>
                <a:lnTo>
                  <a:pt x="0" y="0"/>
                </a:lnTo>
                <a:lnTo>
                  <a:pt x="1784" y="0"/>
                </a:lnTo>
                <a:lnTo>
                  <a:pt x="0" y="1701"/>
                </a:lnTo>
                <a:close/>
              </a:path>
              <a:path w="1904" h="1904">
                <a:moveTo>
                  <a:pt x="1784" y="1701"/>
                </a:moveTo>
                <a:lnTo>
                  <a:pt x="0" y="1701"/>
                </a:lnTo>
                <a:lnTo>
                  <a:pt x="1784" y="0"/>
                </a:lnTo>
                <a:lnTo>
                  <a:pt x="1784" y="170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10966480" y="5170748"/>
            <a:ext cx="1905" cy="1905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0" y="1701"/>
                </a:moveTo>
                <a:lnTo>
                  <a:pt x="0" y="0"/>
                </a:lnTo>
                <a:lnTo>
                  <a:pt x="1784" y="0"/>
                </a:lnTo>
                <a:lnTo>
                  <a:pt x="0" y="170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11271565" y="5170748"/>
            <a:ext cx="1905" cy="1905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1784" y="1701"/>
                </a:moveTo>
                <a:lnTo>
                  <a:pt x="0" y="1701"/>
                </a:lnTo>
                <a:lnTo>
                  <a:pt x="0" y="0"/>
                </a:lnTo>
                <a:lnTo>
                  <a:pt x="1784" y="0"/>
                </a:lnTo>
                <a:lnTo>
                  <a:pt x="1784" y="170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6345603" y="5170748"/>
            <a:ext cx="1905" cy="3810"/>
          </a:xfrm>
          <a:custGeom>
            <a:avLst/>
            <a:gdLst/>
            <a:ahLst/>
            <a:cxnLst/>
            <a:rect l="l" t="t" r="r" b="b"/>
            <a:pathLst>
              <a:path w="1904" h="3810">
                <a:moveTo>
                  <a:pt x="0" y="3403"/>
                </a:moveTo>
                <a:lnTo>
                  <a:pt x="0" y="0"/>
                </a:lnTo>
                <a:lnTo>
                  <a:pt x="1784" y="0"/>
                </a:lnTo>
                <a:lnTo>
                  <a:pt x="1784" y="1701"/>
                </a:lnTo>
                <a:lnTo>
                  <a:pt x="0" y="3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10793420" y="5170748"/>
            <a:ext cx="3810" cy="1905"/>
          </a:xfrm>
          <a:custGeom>
            <a:avLst/>
            <a:gdLst/>
            <a:ahLst/>
            <a:cxnLst/>
            <a:rect l="l" t="t" r="r" b="b"/>
            <a:pathLst>
              <a:path w="3809" h="1904">
                <a:moveTo>
                  <a:pt x="1784" y="1701"/>
                </a:moveTo>
                <a:lnTo>
                  <a:pt x="0" y="1701"/>
                </a:lnTo>
                <a:lnTo>
                  <a:pt x="0" y="0"/>
                </a:lnTo>
                <a:lnTo>
                  <a:pt x="3568" y="0"/>
                </a:lnTo>
                <a:lnTo>
                  <a:pt x="1784" y="170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12152921" y="5136716"/>
            <a:ext cx="1905" cy="3810"/>
          </a:xfrm>
          <a:custGeom>
            <a:avLst/>
            <a:gdLst/>
            <a:ahLst/>
            <a:cxnLst/>
            <a:rect l="l" t="t" r="r" b="b"/>
            <a:pathLst>
              <a:path w="1904" h="3810">
                <a:moveTo>
                  <a:pt x="0" y="3403"/>
                </a:moveTo>
                <a:lnTo>
                  <a:pt x="0" y="0"/>
                </a:lnTo>
                <a:lnTo>
                  <a:pt x="1784" y="1701"/>
                </a:lnTo>
                <a:lnTo>
                  <a:pt x="0" y="3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6252829" y="5179256"/>
            <a:ext cx="1905" cy="1905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0" y="1701"/>
                </a:moveTo>
                <a:lnTo>
                  <a:pt x="0" y="0"/>
                </a:lnTo>
                <a:lnTo>
                  <a:pt x="1784" y="0"/>
                </a:lnTo>
                <a:lnTo>
                  <a:pt x="0" y="1701"/>
                </a:lnTo>
                <a:close/>
              </a:path>
              <a:path w="1904" h="1904">
                <a:moveTo>
                  <a:pt x="1784" y="1701"/>
                </a:moveTo>
                <a:lnTo>
                  <a:pt x="0" y="1701"/>
                </a:lnTo>
                <a:lnTo>
                  <a:pt x="1784" y="0"/>
                </a:lnTo>
                <a:lnTo>
                  <a:pt x="1784" y="170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9658718" y="5133313"/>
            <a:ext cx="3810" cy="1905"/>
          </a:xfrm>
          <a:custGeom>
            <a:avLst/>
            <a:gdLst/>
            <a:ahLst/>
            <a:cxnLst/>
            <a:rect l="l" t="t" r="r" b="b"/>
            <a:pathLst>
              <a:path w="3809" h="1904">
                <a:moveTo>
                  <a:pt x="3568" y="1701"/>
                </a:moveTo>
                <a:lnTo>
                  <a:pt x="0" y="1701"/>
                </a:lnTo>
                <a:lnTo>
                  <a:pt x="1784" y="1701"/>
                </a:lnTo>
                <a:lnTo>
                  <a:pt x="1784" y="0"/>
                </a:lnTo>
                <a:lnTo>
                  <a:pt x="3568" y="170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6174327" y="5191168"/>
            <a:ext cx="3810" cy="3810"/>
          </a:xfrm>
          <a:custGeom>
            <a:avLst/>
            <a:gdLst/>
            <a:ahLst/>
            <a:cxnLst/>
            <a:rect l="l" t="t" r="r" b="b"/>
            <a:pathLst>
              <a:path w="3810" h="3810">
                <a:moveTo>
                  <a:pt x="1784" y="3403"/>
                </a:moveTo>
                <a:lnTo>
                  <a:pt x="1784" y="1701"/>
                </a:lnTo>
                <a:lnTo>
                  <a:pt x="0" y="0"/>
                </a:lnTo>
                <a:lnTo>
                  <a:pt x="1784" y="0"/>
                </a:lnTo>
                <a:lnTo>
                  <a:pt x="3568" y="1701"/>
                </a:lnTo>
                <a:lnTo>
                  <a:pt x="1784" y="3403"/>
                </a:lnTo>
                <a:close/>
              </a:path>
              <a:path w="3810" h="3810">
                <a:moveTo>
                  <a:pt x="3568" y="1701"/>
                </a:moveTo>
                <a:lnTo>
                  <a:pt x="1784" y="0"/>
                </a:lnTo>
                <a:lnTo>
                  <a:pt x="3568" y="0"/>
                </a:lnTo>
                <a:lnTo>
                  <a:pt x="3568" y="170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8654257" y="5129910"/>
            <a:ext cx="1905" cy="3810"/>
          </a:xfrm>
          <a:custGeom>
            <a:avLst/>
            <a:gdLst/>
            <a:ahLst/>
            <a:cxnLst/>
            <a:rect l="l" t="t" r="r" b="b"/>
            <a:pathLst>
              <a:path w="1904" h="3810">
                <a:moveTo>
                  <a:pt x="0" y="3403"/>
                </a:moveTo>
                <a:lnTo>
                  <a:pt x="0" y="0"/>
                </a:lnTo>
                <a:lnTo>
                  <a:pt x="1784" y="1701"/>
                </a:lnTo>
                <a:lnTo>
                  <a:pt x="0" y="3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11844268" y="5145224"/>
            <a:ext cx="1905" cy="3810"/>
          </a:xfrm>
          <a:custGeom>
            <a:avLst/>
            <a:gdLst/>
            <a:ahLst/>
            <a:cxnLst/>
            <a:rect l="l" t="t" r="r" b="b"/>
            <a:pathLst>
              <a:path w="1904" h="3810">
                <a:moveTo>
                  <a:pt x="0" y="3403"/>
                </a:moveTo>
                <a:lnTo>
                  <a:pt x="0" y="0"/>
                </a:lnTo>
                <a:lnTo>
                  <a:pt x="1784" y="0"/>
                </a:lnTo>
                <a:lnTo>
                  <a:pt x="1784" y="1701"/>
                </a:lnTo>
                <a:lnTo>
                  <a:pt x="0" y="3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12447302" y="5104386"/>
            <a:ext cx="3810" cy="3810"/>
          </a:xfrm>
          <a:custGeom>
            <a:avLst/>
            <a:gdLst/>
            <a:ahLst/>
            <a:cxnLst/>
            <a:rect l="l" t="t" r="r" b="b"/>
            <a:pathLst>
              <a:path w="3809" h="3810">
                <a:moveTo>
                  <a:pt x="1784" y="3403"/>
                </a:moveTo>
                <a:lnTo>
                  <a:pt x="0" y="1701"/>
                </a:lnTo>
                <a:lnTo>
                  <a:pt x="0" y="0"/>
                </a:lnTo>
                <a:lnTo>
                  <a:pt x="3568" y="1701"/>
                </a:lnTo>
                <a:lnTo>
                  <a:pt x="1784" y="3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9560591" y="5129910"/>
            <a:ext cx="3810" cy="1905"/>
          </a:xfrm>
          <a:custGeom>
            <a:avLst/>
            <a:gdLst/>
            <a:ahLst/>
            <a:cxnLst/>
            <a:rect l="l" t="t" r="r" b="b"/>
            <a:pathLst>
              <a:path w="3809" h="1904">
                <a:moveTo>
                  <a:pt x="1784" y="1701"/>
                </a:moveTo>
                <a:lnTo>
                  <a:pt x="0" y="0"/>
                </a:lnTo>
                <a:lnTo>
                  <a:pt x="1784" y="0"/>
                </a:lnTo>
                <a:lnTo>
                  <a:pt x="3568" y="0"/>
                </a:lnTo>
                <a:lnTo>
                  <a:pt x="1784" y="170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0" name="object 270"/>
          <p:cNvGrpSpPr/>
          <p:nvPr/>
        </p:nvGrpSpPr>
        <p:grpSpPr>
          <a:xfrm>
            <a:off x="9539413" y="1109779"/>
            <a:ext cx="3829685" cy="4027804"/>
            <a:chOff x="9539413" y="1109779"/>
            <a:chExt cx="3829685" cy="4027804"/>
          </a:xfrm>
        </p:grpSpPr>
        <p:sp>
          <p:nvSpPr>
            <p:cNvPr id="271" name="object 271"/>
            <p:cNvSpPr/>
            <p:nvPr/>
          </p:nvSpPr>
          <p:spPr>
            <a:xfrm>
              <a:off x="9539413" y="1109779"/>
              <a:ext cx="3734435" cy="3937635"/>
            </a:xfrm>
            <a:custGeom>
              <a:avLst/>
              <a:gdLst/>
              <a:ahLst/>
              <a:cxnLst/>
              <a:rect l="l" t="t" r="r" b="b"/>
              <a:pathLst>
                <a:path w="3734434" h="3937635">
                  <a:moveTo>
                    <a:pt x="0" y="3847519"/>
                  </a:moveTo>
                  <a:lnTo>
                    <a:pt x="3639112" y="0"/>
                  </a:lnTo>
                  <a:lnTo>
                    <a:pt x="3734118" y="89860"/>
                  </a:lnTo>
                  <a:lnTo>
                    <a:pt x="95006" y="3937379"/>
                  </a:lnTo>
                  <a:lnTo>
                    <a:pt x="0" y="38475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9634420" y="1199639"/>
              <a:ext cx="3734435" cy="3937635"/>
            </a:xfrm>
            <a:custGeom>
              <a:avLst/>
              <a:gdLst/>
              <a:ahLst/>
              <a:cxnLst/>
              <a:rect l="l" t="t" r="r" b="b"/>
              <a:pathLst>
                <a:path w="3734434" h="3937635">
                  <a:moveTo>
                    <a:pt x="0" y="3847519"/>
                  </a:moveTo>
                  <a:lnTo>
                    <a:pt x="3639112" y="0"/>
                  </a:lnTo>
                  <a:lnTo>
                    <a:pt x="3734118" y="89860"/>
                  </a:lnTo>
                  <a:lnTo>
                    <a:pt x="95006" y="3937380"/>
                  </a:lnTo>
                  <a:lnTo>
                    <a:pt x="0" y="3847519"/>
                  </a:lnTo>
                  <a:close/>
                </a:path>
              </a:pathLst>
            </a:custGeom>
            <a:solidFill>
              <a:srgbClr val="7D86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3" name="object 27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675388" y="3308971"/>
              <a:ext cx="1758647" cy="1662459"/>
            </a:xfrm>
            <a:prstGeom prst="rect">
              <a:avLst/>
            </a:prstGeom>
          </p:spPr>
        </p:pic>
        <p:sp>
          <p:nvSpPr>
            <p:cNvPr id="274" name="object 274"/>
            <p:cNvSpPr/>
            <p:nvPr/>
          </p:nvSpPr>
          <p:spPr>
            <a:xfrm>
              <a:off x="9552788" y="1371665"/>
              <a:ext cx="3077845" cy="1537970"/>
            </a:xfrm>
            <a:custGeom>
              <a:avLst/>
              <a:gdLst/>
              <a:ahLst/>
              <a:cxnLst/>
              <a:rect l="l" t="t" r="r" b="b"/>
              <a:pathLst>
                <a:path w="3077845" h="1537970">
                  <a:moveTo>
                    <a:pt x="2847777" y="1537931"/>
                  </a:moveTo>
                  <a:lnTo>
                    <a:pt x="536465" y="1537931"/>
                  </a:lnTo>
                  <a:lnTo>
                    <a:pt x="495660" y="1534271"/>
                  </a:lnTo>
                  <a:lnTo>
                    <a:pt x="457264" y="1523723"/>
                  </a:lnTo>
                  <a:lnTo>
                    <a:pt x="421806" y="1506934"/>
                  </a:lnTo>
                  <a:lnTo>
                    <a:pt x="389814" y="1484552"/>
                  </a:lnTo>
                  <a:lnTo>
                    <a:pt x="365077" y="1496609"/>
                  </a:lnTo>
                  <a:lnTo>
                    <a:pt x="298082" y="1521627"/>
                  </a:lnTo>
                  <a:lnTo>
                    <a:pt x="257020" y="1531342"/>
                  </a:lnTo>
                  <a:lnTo>
                    <a:pt x="211713" y="1537031"/>
                  </a:lnTo>
                  <a:lnTo>
                    <a:pt x="162759" y="1537070"/>
                  </a:lnTo>
                  <a:lnTo>
                    <a:pt x="110756" y="1529838"/>
                  </a:lnTo>
                  <a:lnTo>
                    <a:pt x="56304" y="1513710"/>
                  </a:lnTo>
                  <a:lnTo>
                    <a:pt x="0" y="1487064"/>
                  </a:lnTo>
                  <a:lnTo>
                    <a:pt x="26380" y="1484474"/>
                  </a:lnTo>
                  <a:lnTo>
                    <a:pt x="95886" y="1465870"/>
                  </a:lnTo>
                  <a:lnTo>
                    <a:pt x="194065" y="1415003"/>
                  </a:lnTo>
                  <a:lnTo>
                    <a:pt x="306461" y="1315625"/>
                  </a:lnTo>
                  <a:lnTo>
                    <a:pt x="306461" y="1312485"/>
                  </a:lnTo>
                  <a:lnTo>
                    <a:pt x="305835" y="1309973"/>
                  </a:lnTo>
                  <a:lnTo>
                    <a:pt x="305835" y="231097"/>
                  </a:lnTo>
                  <a:lnTo>
                    <a:pt x="310525" y="184567"/>
                  </a:lnTo>
                  <a:lnTo>
                    <a:pt x="323970" y="141207"/>
                  </a:lnTo>
                  <a:lnTo>
                    <a:pt x="345229" y="101955"/>
                  </a:lnTo>
                  <a:lnTo>
                    <a:pt x="373363" y="67743"/>
                  </a:lnTo>
                  <a:lnTo>
                    <a:pt x="407431" y="39507"/>
                  </a:lnTo>
                  <a:lnTo>
                    <a:pt x="446492" y="18182"/>
                  </a:lnTo>
                  <a:lnTo>
                    <a:pt x="489608" y="4701"/>
                  </a:lnTo>
                  <a:lnTo>
                    <a:pt x="535838" y="0"/>
                  </a:lnTo>
                  <a:lnTo>
                    <a:pt x="2847150" y="0"/>
                  </a:lnTo>
                  <a:lnTo>
                    <a:pt x="2893380" y="4727"/>
                  </a:lnTo>
                  <a:lnTo>
                    <a:pt x="2936495" y="18270"/>
                  </a:lnTo>
                  <a:lnTo>
                    <a:pt x="2975557" y="39673"/>
                  </a:lnTo>
                  <a:lnTo>
                    <a:pt x="3009625" y="67979"/>
                  </a:lnTo>
                  <a:lnTo>
                    <a:pt x="3037758" y="102231"/>
                  </a:lnTo>
                  <a:lnTo>
                    <a:pt x="3059018" y="141472"/>
                  </a:lnTo>
                  <a:lnTo>
                    <a:pt x="3072462" y="184747"/>
                  </a:lnTo>
                  <a:lnTo>
                    <a:pt x="3077153" y="231097"/>
                  </a:lnTo>
                  <a:lnTo>
                    <a:pt x="3077153" y="800678"/>
                  </a:lnTo>
                  <a:lnTo>
                    <a:pt x="3077780" y="1306833"/>
                  </a:lnTo>
                  <a:lnTo>
                    <a:pt x="3073089" y="1353364"/>
                  </a:lnTo>
                  <a:lnTo>
                    <a:pt x="3059644" y="1396723"/>
                  </a:lnTo>
                  <a:lnTo>
                    <a:pt x="3038385" y="1435976"/>
                  </a:lnTo>
                  <a:lnTo>
                    <a:pt x="3010252" y="1470187"/>
                  </a:lnTo>
                  <a:lnTo>
                    <a:pt x="2976184" y="1498423"/>
                  </a:lnTo>
                  <a:lnTo>
                    <a:pt x="2937122" y="1519749"/>
                  </a:lnTo>
                  <a:lnTo>
                    <a:pt x="2894006" y="1533230"/>
                  </a:lnTo>
                  <a:lnTo>
                    <a:pt x="2847777" y="1537931"/>
                  </a:lnTo>
                  <a:close/>
                </a:path>
              </a:pathLst>
            </a:custGeom>
            <a:solidFill>
              <a:srgbClr val="A6B0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75" name="object 27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869698" y="6877222"/>
            <a:ext cx="1724024" cy="2171699"/>
          </a:xfrm>
          <a:prstGeom prst="rect">
            <a:avLst/>
          </a:prstGeom>
        </p:spPr>
      </p:pic>
      <p:grpSp>
        <p:nvGrpSpPr>
          <p:cNvPr id="276" name="object 276"/>
          <p:cNvGrpSpPr/>
          <p:nvPr/>
        </p:nvGrpSpPr>
        <p:grpSpPr>
          <a:xfrm>
            <a:off x="14580585" y="3127367"/>
            <a:ext cx="2238375" cy="1790700"/>
            <a:chOff x="14580585" y="3127367"/>
            <a:chExt cx="2238375" cy="1790700"/>
          </a:xfrm>
        </p:grpSpPr>
        <p:pic>
          <p:nvPicPr>
            <p:cNvPr id="277" name="object 27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580585" y="3127367"/>
              <a:ext cx="2238374" cy="1790699"/>
            </a:xfrm>
            <a:prstGeom prst="rect">
              <a:avLst/>
            </a:prstGeom>
          </p:spPr>
        </p:pic>
        <p:sp>
          <p:nvSpPr>
            <p:cNvPr id="278" name="object 278"/>
            <p:cNvSpPr/>
            <p:nvPr/>
          </p:nvSpPr>
          <p:spPr>
            <a:xfrm>
              <a:off x="15888200" y="3246578"/>
              <a:ext cx="608330" cy="608330"/>
            </a:xfrm>
            <a:custGeom>
              <a:avLst/>
              <a:gdLst/>
              <a:ahLst/>
              <a:cxnLst/>
              <a:rect l="l" t="t" r="r" b="b"/>
              <a:pathLst>
                <a:path w="608330" h="608329">
                  <a:moveTo>
                    <a:pt x="574369" y="607923"/>
                  </a:moveTo>
                  <a:lnTo>
                    <a:pt x="33552" y="607923"/>
                  </a:lnTo>
                  <a:lnTo>
                    <a:pt x="20490" y="605286"/>
                  </a:lnTo>
                  <a:lnTo>
                    <a:pt x="9825" y="598095"/>
                  </a:lnTo>
                  <a:lnTo>
                    <a:pt x="2635" y="587429"/>
                  </a:lnTo>
                  <a:lnTo>
                    <a:pt x="0" y="574369"/>
                  </a:lnTo>
                  <a:lnTo>
                    <a:pt x="0" y="33552"/>
                  </a:lnTo>
                  <a:lnTo>
                    <a:pt x="2635" y="20491"/>
                  </a:lnTo>
                  <a:lnTo>
                    <a:pt x="9825" y="9826"/>
                  </a:lnTo>
                  <a:lnTo>
                    <a:pt x="20490" y="2636"/>
                  </a:lnTo>
                  <a:lnTo>
                    <a:pt x="33552" y="0"/>
                  </a:lnTo>
                  <a:lnTo>
                    <a:pt x="574369" y="0"/>
                  </a:lnTo>
                  <a:lnTo>
                    <a:pt x="587428" y="2636"/>
                  </a:lnTo>
                  <a:lnTo>
                    <a:pt x="598092" y="9826"/>
                  </a:lnTo>
                  <a:lnTo>
                    <a:pt x="605282" y="20491"/>
                  </a:lnTo>
                  <a:lnTo>
                    <a:pt x="607919" y="33552"/>
                  </a:lnTo>
                  <a:lnTo>
                    <a:pt x="607919" y="574369"/>
                  </a:lnTo>
                  <a:lnTo>
                    <a:pt x="605282" y="587430"/>
                  </a:lnTo>
                  <a:lnTo>
                    <a:pt x="598091" y="598095"/>
                  </a:lnTo>
                  <a:lnTo>
                    <a:pt x="587427" y="605286"/>
                  </a:lnTo>
                  <a:lnTo>
                    <a:pt x="574369" y="607923"/>
                  </a:lnTo>
                  <a:close/>
                </a:path>
              </a:pathLst>
            </a:custGeom>
            <a:solidFill>
              <a:srgbClr val="3C59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16133686" y="3338395"/>
              <a:ext cx="268605" cy="516255"/>
            </a:xfrm>
            <a:custGeom>
              <a:avLst/>
              <a:gdLst/>
              <a:ahLst/>
              <a:cxnLst/>
              <a:rect l="l" t="t" r="r" b="b"/>
              <a:pathLst>
                <a:path w="268605" h="516254">
                  <a:moveTo>
                    <a:pt x="173968" y="516104"/>
                  </a:moveTo>
                  <a:lnTo>
                    <a:pt x="79222" y="516104"/>
                  </a:lnTo>
                  <a:lnTo>
                    <a:pt x="79222" y="280684"/>
                  </a:lnTo>
                  <a:lnTo>
                    <a:pt x="0" y="280684"/>
                  </a:lnTo>
                  <a:lnTo>
                    <a:pt x="0" y="188937"/>
                  </a:lnTo>
                  <a:lnTo>
                    <a:pt x="79224" y="188937"/>
                  </a:lnTo>
                  <a:lnTo>
                    <a:pt x="79224" y="121276"/>
                  </a:lnTo>
                  <a:lnTo>
                    <a:pt x="87811" y="69201"/>
                  </a:lnTo>
                  <a:lnTo>
                    <a:pt x="111957" y="31193"/>
                  </a:lnTo>
                  <a:lnTo>
                    <a:pt x="149237" y="7907"/>
                  </a:lnTo>
                  <a:lnTo>
                    <a:pt x="197226" y="0"/>
                  </a:lnTo>
                  <a:lnTo>
                    <a:pt x="221260" y="407"/>
                  </a:lnTo>
                  <a:lnTo>
                    <a:pt x="242054" y="1388"/>
                  </a:lnTo>
                  <a:lnTo>
                    <a:pt x="258131" y="2579"/>
                  </a:lnTo>
                  <a:lnTo>
                    <a:pt x="268020" y="3615"/>
                  </a:lnTo>
                  <a:lnTo>
                    <a:pt x="268020" y="85673"/>
                  </a:lnTo>
                  <a:lnTo>
                    <a:pt x="219436" y="85695"/>
                  </a:lnTo>
                  <a:lnTo>
                    <a:pt x="196261" y="88938"/>
                  </a:lnTo>
                  <a:lnTo>
                    <a:pt x="182417" y="98067"/>
                  </a:lnTo>
                  <a:lnTo>
                    <a:pt x="175715" y="112176"/>
                  </a:lnTo>
                  <a:lnTo>
                    <a:pt x="173968" y="130361"/>
                  </a:lnTo>
                  <a:lnTo>
                    <a:pt x="173968" y="188938"/>
                  </a:lnTo>
                  <a:lnTo>
                    <a:pt x="264821" y="188938"/>
                  </a:lnTo>
                  <a:lnTo>
                    <a:pt x="252988" y="280686"/>
                  </a:lnTo>
                  <a:lnTo>
                    <a:pt x="173968" y="280686"/>
                  </a:lnTo>
                  <a:lnTo>
                    <a:pt x="173968" y="5161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0" name="object 28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843973" y="3522079"/>
              <a:ext cx="826569" cy="706201"/>
            </a:xfrm>
            <a:prstGeom prst="rect">
              <a:avLst/>
            </a:prstGeom>
          </p:spPr>
        </p:pic>
        <p:sp>
          <p:nvSpPr>
            <p:cNvPr id="281" name="object 281"/>
            <p:cNvSpPr/>
            <p:nvPr/>
          </p:nvSpPr>
          <p:spPr>
            <a:xfrm>
              <a:off x="14843973" y="3522079"/>
              <a:ext cx="826769" cy="706755"/>
            </a:xfrm>
            <a:custGeom>
              <a:avLst/>
              <a:gdLst/>
              <a:ahLst/>
              <a:cxnLst/>
              <a:rect l="l" t="t" r="r" b="b"/>
              <a:pathLst>
                <a:path w="826769" h="706754">
                  <a:moveTo>
                    <a:pt x="408150" y="0"/>
                  </a:moveTo>
                  <a:lnTo>
                    <a:pt x="826569" y="706201"/>
                  </a:lnTo>
                  <a:lnTo>
                    <a:pt x="0" y="706201"/>
                  </a:lnTo>
                  <a:lnTo>
                    <a:pt x="408150" y="0"/>
                  </a:lnTo>
                  <a:close/>
                </a:path>
              </a:pathLst>
            </a:custGeom>
            <a:ln w="57698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2" name="object 28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075408" y="3648455"/>
              <a:ext cx="313943" cy="548639"/>
            </a:xfrm>
            <a:prstGeom prst="rect">
              <a:avLst/>
            </a:prstGeom>
          </p:spPr>
        </p:pic>
        <p:sp>
          <p:nvSpPr>
            <p:cNvPr id="283" name="object 283"/>
            <p:cNvSpPr/>
            <p:nvPr/>
          </p:nvSpPr>
          <p:spPr>
            <a:xfrm>
              <a:off x="15178559" y="3695893"/>
              <a:ext cx="137160" cy="471170"/>
            </a:xfrm>
            <a:custGeom>
              <a:avLst/>
              <a:gdLst/>
              <a:ahLst/>
              <a:cxnLst/>
              <a:rect l="l" t="t" r="r" b="b"/>
              <a:pathLst>
                <a:path w="137159" h="471170">
                  <a:moveTo>
                    <a:pt x="64524" y="315312"/>
                  </a:moveTo>
                  <a:lnTo>
                    <a:pt x="52702" y="294755"/>
                  </a:lnTo>
                  <a:lnTo>
                    <a:pt x="51749" y="284477"/>
                  </a:lnTo>
                  <a:lnTo>
                    <a:pt x="45348" y="244068"/>
                  </a:lnTo>
                  <a:lnTo>
                    <a:pt x="33974" y="202748"/>
                  </a:lnTo>
                  <a:lnTo>
                    <a:pt x="15765" y="148704"/>
                  </a:lnTo>
                  <a:lnTo>
                    <a:pt x="10358" y="132623"/>
                  </a:lnTo>
                  <a:lnTo>
                    <a:pt x="911" y="94079"/>
                  </a:lnTo>
                  <a:lnTo>
                    <a:pt x="0" y="76259"/>
                  </a:lnTo>
                  <a:lnTo>
                    <a:pt x="1139" y="61795"/>
                  </a:lnTo>
                  <a:lnTo>
                    <a:pt x="18230" y="23872"/>
                  </a:lnTo>
                  <a:lnTo>
                    <a:pt x="54214" y="1492"/>
                  </a:lnTo>
                  <a:lnTo>
                    <a:pt x="69607" y="0"/>
                  </a:lnTo>
                  <a:lnTo>
                    <a:pt x="83549" y="1450"/>
                  </a:lnTo>
                  <a:lnTo>
                    <a:pt x="117669" y="23208"/>
                  </a:lnTo>
                  <a:lnTo>
                    <a:pt x="135381" y="65108"/>
                  </a:lnTo>
                  <a:lnTo>
                    <a:pt x="136562" y="82224"/>
                  </a:lnTo>
                  <a:lnTo>
                    <a:pt x="136334" y="89767"/>
                  </a:lnTo>
                  <a:lnTo>
                    <a:pt x="127529" y="133534"/>
                  </a:lnTo>
                  <a:lnTo>
                    <a:pt x="111598" y="184181"/>
                  </a:lnTo>
                  <a:lnTo>
                    <a:pt x="105653" y="203909"/>
                  </a:lnTo>
                  <a:lnTo>
                    <a:pt x="94425" y="250098"/>
                  </a:lnTo>
                  <a:lnTo>
                    <a:pt x="89826" y="290445"/>
                  </a:lnTo>
                  <a:lnTo>
                    <a:pt x="89384" y="299508"/>
                  </a:lnTo>
                  <a:lnTo>
                    <a:pt x="87616" y="305918"/>
                  </a:lnTo>
                  <a:lnTo>
                    <a:pt x="84522" y="309675"/>
                  </a:lnTo>
                  <a:lnTo>
                    <a:pt x="81649" y="313433"/>
                  </a:lnTo>
                  <a:lnTo>
                    <a:pt x="76898" y="315312"/>
                  </a:lnTo>
                  <a:lnTo>
                    <a:pt x="64524" y="315312"/>
                  </a:lnTo>
                  <a:close/>
                </a:path>
                <a:path w="137159" h="471170">
                  <a:moveTo>
                    <a:pt x="67949" y="470809"/>
                  </a:moveTo>
                  <a:lnTo>
                    <a:pt x="22207" y="451911"/>
                  </a:lnTo>
                  <a:lnTo>
                    <a:pt x="3314" y="406156"/>
                  </a:lnTo>
                  <a:lnTo>
                    <a:pt x="4495" y="393370"/>
                  </a:lnTo>
                  <a:lnTo>
                    <a:pt x="32151" y="352464"/>
                  </a:lnTo>
                  <a:lnTo>
                    <a:pt x="67949" y="341833"/>
                  </a:lnTo>
                  <a:lnTo>
                    <a:pt x="80731" y="343014"/>
                  </a:lnTo>
                  <a:lnTo>
                    <a:pt x="121626" y="370658"/>
                  </a:lnTo>
                  <a:lnTo>
                    <a:pt x="132253" y="406156"/>
                  </a:lnTo>
                  <a:lnTo>
                    <a:pt x="131072" y="419087"/>
                  </a:lnTo>
                  <a:lnTo>
                    <a:pt x="103437" y="460179"/>
                  </a:lnTo>
                  <a:lnTo>
                    <a:pt x="67949" y="470809"/>
                  </a:lnTo>
                  <a:close/>
                </a:path>
              </a:pathLst>
            </a:custGeom>
            <a:solidFill>
              <a:srgbClr val="FFFFFE">
                <a:alpha val="4862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5187016" y="3704341"/>
              <a:ext cx="137160" cy="471170"/>
            </a:xfrm>
            <a:custGeom>
              <a:avLst/>
              <a:gdLst/>
              <a:ahLst/>
              <a:cxnLst/>
              <a:rect l="l" t="t" r="r" b="b"/>
              <a:pathLst>
                <a:path w="137159" h="471170">
                  <a:moveTo>
                    <a:pt x="64524" y="315312"/>
                  </a:moveTo>
                  <a:lnTo>
                    <a:pt x="52702" y="294755"/>
                  </a:lnTo>
                  <a:lnTo>
                    <a:pt x="51749" y="284477"/>
                  </a:lnTo>
                  <a:lnTo>
                    <a:pt x="45348" y="244068"/>
                  </a:lnTo>
                  <a:lnTo>
                    <a:pt x="33974" y="202748"/>
                  </a:lnTo>
                  <a:lnTo>
                    <a:pt x="15765" y="148704"/>
                  </a:lnTo>
                  <a:lnTo>
                    <a:pt x="10358" y="132623"/>
                  </a:lnTo>
                  <a:lnTo>
                    <a:pt x="911" y="94079"/>
                  </a:lnTo>
                  <a:lnTo>
                    <a:pt x="0" y="76259"/>
                  </a:lnTo>
                  <a:lnTo>
                    <a:pt x="1139" y="61795"/>
                  </a:lnTo>
                  <a:lnTo>
                    <a:pt x="18230" y="23872"/>
                  </a:lnTo>
                  <a:lnTo>
                    <a:pt x="54214" y="1492"/>
                  </a:lnTo>
                  <a:lnTo>
                    <a:pt x="69607" y="0"/>
                  </a:lnTo>
                  <a:lnTo>
                    <a:pt x="83549" y="1450"/>
                  </a:lnTo>
                  <a:lnTo>
                    <a:pt x="117669" y="23208"/>
                  </a:lnTo>
                  <a:lnTo>
                    <a:pt x="135381" y="65108"/>
                  </a:lnTo>
                  <a:lnTo>
                    <a:pt x="136562" y="82224"/>
                  </a:lnTo>
                  <a:lnTo>
                    <a:pt x="136334" y="89767"/>
                  </a:lnTo>
                  <a:lnTo>
                    <a:pt x="127529" y="133534"/>
                  </a:lnTo>
                  <a:lnTo>
                    <a:pt x="111598" y="184181"/>
                  </a:lnTo>
                  <a:lnTo>
                    <a:pt x="105653" y="203909"/>
                  </a:lnTo>
                  <a:lnTo>
                    <a:pt x="94425" y="250098"/>
                  </a:lnTo>
                  <a:lnTo>
                    <a:pt x="89826" y="290445"/>
                  </a:lnTo>
                  <a:lnTo>
                    <a:pt x="89384" y="299508"/>
                  </a:lnTo>
                  <a:lnTo>
                    <a:pt x="87616" y="305918"/>
                  </a:lnTo>
                  <a:lnTo>
                    <a:pt x="84522" y="309675"/>
                  </a:lnTo>
                  <a:lnTo>
                    <a:pt x="81649" y="313433"/>
                  </a:lnTo>
                  <a:lnTo>
                    <a:pt x="76898" y="315312"/>
                  </a:lnTo>
                  <a:lnTo>
                    <a:pt x="64524" y="315312"/>
                  </a:lnTo>
                  <a:close/>
                </a:path>
                <a:path w="137159" h="471170">
                  <a:moveTo>
                    <a:pt x="67949" y="470810"/>
                  </a:moveTo>
                  <a:lnTo>
                    <a:pt x="22207" y="451911"/>
                  </a:lnTo>
                  <a:lnTo>
                    <a:pt x="3314" y="406156"/>
                  </a:lnTo>
                  <a:lnTo>
                    <a:pt x="4495" y="393370"/>
                  </a:lnTo>
                  <a:lnTo>
                    <a:pt x="32151" y="352464"/>
                  </a:lnTo>
                  <a:lnTo>
                    <a:pt x="67949" y="341833"/>
                  </a:lnTo>
                  <a:lnTo>
                    <a:pt x="80731" y="343014"/>
                  </a:lnTo>
                  <a:lnTo>
                    <a:pt x="121626" y="370658"/>
                  </a:lnTo>
                  <a:lnTo>
                    <a:pt x="132253" y="406156"/>
                  </a:lnTo>
                  <a:lnTo>
                    <a:pt x="131072" y="419087"/>
                  </a:lnTo>
                  <a:lnTo>
                    <a:pt x="103437" y="460179"/>
                  </a:lnTo>
                  <a:lnTo>
                    <a:pt x="67949" y="470810"/>
                  </a:lnTo>
                  <a:close/>
                </a:path>
              </a:pathLst>
            </a:custGeom>
            <a:solidFill>
              <a:srgbClr val="000000">
                <a:alpha val="819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5" name="object 285"/>
          <p:cNvSpPr/>
          <p:nvPr/>
        </p:nvSpPr>
        <p:spPr>
          <a:xfrm>
            <a:off x="13848655" y="1319105"/>
            <a:ext cx="3077845" cy="1537970"/>
          </a:xfrm>
          <a:custGeom>
            <a:avLst/>
            <a:gdLst/>
            <a:ahLst/>
            <a:cxnLst/>
            <a:rect l="l" t="t" r="r" b="b"/>
            <a:pathLst>
              <a:path w="3077844" h="1537970">
                <a:moveTo>
                  <a:pt x="2847777" y="1537931"/>
                </a:moveTo>
                <a:lnTo>
                  <a:pt x="536465" y="1537931"/>
                </a:lnTo>
                <a:lnTo>
                  <a:pt x="495660" y="1534271"/>
                </a:lnTo>
                <a:lnTo>
                  <a:pt x="457264" y="1523723"/>
                </a:lnTo>
                <a:lnTo>
                  <a:pt x="421806" y="1506934"/>
                </a:lnTo>
                <a:lnTo>
                  <a:pt x="389814" y="1484552"/>
                </a:lnTo>
                <a:lnTo>
                  <a:pt x="365077" y="1496609"/>
                </a:lnTo>
                <a:lnTo>
                  <a:pt x="298082" y="1521627"/>
                </a:lnTo>
                <a:lnTo>
                  <a:pt x="257020" y="1531342"/>
                </a:lnTo>
                <a:lnTo>
                  <a:pt x="211713" y="1537031"/>
                </a:lnTo>
                <a:lnTo>
                  <a:pt x="162759" y="1537070"/>
                </a:lnTo>
                <a:lnTo>
                  <a:pt x="110756" y="1529838"/>
                </a:lnTo>
                <a:lnTo>
                  <a:pt x="56304" y="1513710"/>
                </a:lnTo>
                <a:lnTo>
                  <a:pt x="0" y="1487064"/>
                </a:lnTo>
                <a:lnTo>
                  <a:pt x="26380" y="1484474"/>
                </a:lnTo>
                <a:lnTo>
                  <a:pt x="95886" y="1465870"/>
                </a:lnTo>
                <a:lnTo>
                  <a:pt x="194065" y="1415003"/>
                </a:lnTo>
                <a:lnTo>
                  <a:pt x="306461" y="1315625"/>
                </a:lnTo>
                <a:lnTo>
                  <a:pt x="306461" y="1312485"/>
                </a:lnTo>
                <a:lnTo>
                  <a:pt x="305835" y="1309973"/>
                </a:lnTo>
                <a:lnTo>
                  <a:pt x="305835" y="231097"/>
                </a:lnTo>
                <a:lnTo>
                  <a:pt x="310525" y="184567"/>
                </a:lnTo>
                <a:lnTo>
                  <a:pt x="323970" y="141207"/>
                </a:lnTo>
                <a:lnTo>
                  <a:pt x="345229" y="101955"/>
                </a:lnTo>
                <a:lnTo>
                  <a:pt x="373363" y="67743"/>
                </a:lnTo>
                <a:lnTo>
                  <a:pt x="407431" y="39507"/>
                </a:lnTo>
                <a:lnTo>
                  <a:pt x="446492" y="18182"/>
                </a:lnTo>
                <a:lnTo>
                  <a:pt x="489608" y="4701"/>
                </a:lnTo>
                <a:lnTo>
                  <a:pt x="535838" y="0"/>
                </a:lnTo>
                <a:lnTo>
                  <a:pt x="2847150" y="0"/>
                </a:lnTo>
                <a:lnTo>
                  <a:pt x="2893380" y="4727"/>
                </a:lnTo>
                <a:lnTo>
                  <a:pt x="2936495" y="18270"/>
                </a:lnTo>
                <a:lnTo>
                  <a:pt x="2975557" y="39673"/>
                </a:lnTo>
                <a:lnTo>
                  <a:pt x="3009625" y="67979"/>
                </a:lnTo>
                <a:lnTo>
                  <a:pt x="3037758" y="102231"/>
                </a:lnTo>
                <a:lnTo>
                  <a:pt x="3059018" y="141472"/>
                </a:lnTo>
                <a:lnTo>
                  <a:pt x="3072462" y="184747"/>
                </a:lnTo>
                <a:lnTo>
                  <a:pt x="3077153" y="231097"/>
                </a:lnTo>
                <a:lnTo>
                  <a:pt x="3077153" y="800678"/>
                </a:lnTo>
                <a:lnTo>
                  <a:pt x="3077780" y="1306833"/>
                </a:lnTo>
                <a:lnTo>
                  <a:pt x="3073089" y="1353364"/>
                </a:lnTo>
                <a:lnTo>
                  <a:pt x="3059644" y="1396723"/>
                </a:lnTo>
                <a:lnTo>
                  <a:pt x="3038385" y="1435976"/>
                </a:lnTo>
                <a:lnTo>
                  <a:pt x="3010252" y="1470187"/>
                </a:lnTo>
                <a:lnTo>
                  <a:pt x="2976184" y="1498423"/>
                </a:lnTo>
                <a:lnTo>
                  <a:pt x="2937122" y="1519749"/>
                </a:lnTo>
                <a:lnTo>
                  <a:pt x="2894006" y="1533230"/>
                </a:lnTo>
                <a:lnTo>
                  <a:pt x="2847777" y="1537931"/>
                </a:lnTo>
                <a:close/>
              </a:path>
            </a:pathLst>
          </a:custGeom>
          <a:solidFill>
            <a:srgbClr val="A6B0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1364296" y="5324397"/>
            <a:ext cx="3077845" cy="1537970"/>
          </a:xfrm>
          <a:custGeom>
            <a:avLst/>
            <a:gdLst/>
            <a:ahLst/>
            <a:cxnLst/>
            <a:rect l="l" t="t" r="r" b="b"/>
            <a:pathLst>
              <a:path w="3077845" h="1537970">
                <a:moveTo>
                  <a:pt x="2847777" y="1537931"/>
                </a:moveTo>
                <a:lnTo>
                  <a:pt x="536465" y="1537931"/>
                </a:lnTo>
                <a:lnTo>
                  <a:pt x="495660" y="1534271"/>
                </a:lnTo>
                <a:lnTo>
                  <a:pt x="457264" y="1523723"/>
                </a:lnTo>
                <a:lnTo>
                  <a:pt x="421806" y="1506934"/>
                </a:lnTo>
                <a:lnTo>
                  <a:pt x="389814" y="1484552"/>
                </a:lnTo>
                <a:lnTo>
                  <a:pt x="365077" y="1496609"/>
                </a:lnTo>
                <a:lnTo>
                  <a:pt x="298082" y="1521627"/>
                </a:lnTo>
                <a:lnTo>
                  <a:pt x="257020" y="1531342"/>
                </a:lnTo>
                <a:lnTo>
                  <a:pt x="211713" y="1537031"/>
                </a:lnTo>
                <a:lnTo>
                  <a:pt x="162759" y="1537070"/>
                </a:lnTo>
                <a:lnTo>
                  <a:pt x="110756" y="1529838"/>
                </a:lnTo>
                <a:lnTo>
                  <a:pt x="56304" y="1513710"/>
                </a:lnTo>
                <a:lnTo>
                  <a:pt x="0" y="1487064"/>
                </a:lnTo>
                <a:lnTo>
                  <a:pt x="26380" y="1484474"/>
                </a:lnTo>
                <a:lnTo>
                  <a:pt x="95886" y="1465870"/>
                </a:lnTo>
                <a:lnTo>
                  <a:pt x="194065" y="1415003"/>
                </a:lnTo>
                <a:lnTo>
                  <a:pt x="306461" y="1315625"/>
                </a:lnTo>
                <a:lnTo>
                  <a:pt x="306461" y="1312485"/>
                </a:lnTo>
                <a:lnTo>
                  <a:pt x="305835" y="1309973"/>
                </a:lnTo>
                <a:lnTo>
                  <a:pt x="305835" y="231097"/>
                </a:lnTo>
                <a:lnTo>
                  <a:pt x="310525" y="184567"/>
                </a:lnTo>
                <a:lnTo>
                  <a:pt x="323970" y="141207"/>
                </a:lnTo>
                <a:lnTo>
                  <a:pt x="345229" y="101955"/>
                </a:lnTo>
                <a:lnTo>
                  <a:pt x="373363" y="67743"/>
                </a:lnTo>
                <a:lnTo>
                  <a:pt x="407431" y="39507"/>
                </a:lnTo>
                <a:lnTo>
                  <a:pt x="446492" y="18182"/>
                </a:lnTo>
                <a:lnTo>
                  <a:pt x="489608" y="4701"/>
                </a:lnTo>
                <a:lnTo>
                  <a:pt x="535838" y="0"/>
                </a:lnTo>
                <a:lnTo>
                  <a:pt x="2847150" y="0"/>
                </a:lnTo>
                <a:lnTo>
                  <a:pt x="2893380" y="4727"/>
                </a:lnTo>
                <a:lnTo>
                  <a:pt x="2936495" y="18270"/>
                </a:lnTo>
                <a:lnTo>
                  <a:pt x="2975557" y="39673"/>
                </a:lnTo>
                <a:lnTo>
                  <a:pt x="3009625" y="67979"/>
                </a:lnTo>
                <a:lnTo>
                  <a:pt x="3037758" y="102231"/>
                </a:lnTo>
                <a:lnTo>
                  <a:pt x="3059018" y="141472"/>
                </a:lnTo>
                <a:lnTo>
                  <a:pt x="3072462" y="184747"/>
                </a:lnTo>
                <a:lnTo>
                  <a:pt x="3077153" y="231097"/>
                </a:lnTo>
                <a:lnTo>
                  <a:pt x="3077153" y="800678"/>
                </a:lnTo>
                <a:lnTo>
                  <a:pt x="3077780" y="1306833"/>
                </a:lnTo>
                <a:lnTo>
                  <a:pt x="3073089" y="1353364"/>
                </a:lnTo>
                <a:lnTo>
                  <a:pt x="3059644" y="1396723"/>
                </a:lnTo>
                <a:lnTo>
                  <a:pt x="3038385" y="1435976"/>
                </a:lnTo>
                <a:lnTo>
                  <a:pt x="3010252" y="1470187"/>
                </a:lnTo>
                <a:lnTo>
                  <a:pt x="2976184" y="1498423"/>
                </a:lnTo>
                <a:lnTo>
                  <a:pt x="2937122" y="1519749"/>
                </a:lnTo>
                <a:lnTo>
                  <a:pt x="2894006" y="1533230"/>
                </a:lnTo>
                <a:lnTo>
                  <a:pt x="2847777" y="1537931"/>
                </a:lnTo>
                <a:close/>
              </a:path>
            </a:pathLst>
          </a:custGeom>
          <a:solidFill>
            <a:srgbClr val="A6B0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6224366" y="7075342"/>
            <a:ext cx="2179320" cy="1504950"/>
          </a:xfrm>
          <a:custGeom>
            <a:avLst/>
            <a:gdLst/>
            <a:ahLst/>
            <a:cxnLst/>
            <a:rect l="l" t="t" r="r" b="b"/>
            <a:pathLst>
              <a:path w="2179320" h="1504950">
                <a:moveTo>
                  <a:pt x="2014863" y="1504341"/>
                </a:moveTo>
                <a:lnTo>
                  <a:pt x="163953" y="1504350"/>
                </a:lnTo>
                <a:lnTo>
                  <a:pt x="120497" y="1498468"/>
                </a:lnTo>
                <a:lnTo>
                  <a:pt x="81368" y="1481886"/>
                </a:lnTo>
                <a:lnTo>
                  <a:pt x="48160" y="1456197"/>
                </a:lnTo>
                <a:lnTo>
                  <a:pt x="22467" y="1422997"/>
                </a:lnTo>
                <a:lnTo>
                  <a:pt x="5882" y="1383878"/>
                </a:lnTo>
                <a:lnTo>
                  <a:pt x="0" y="1340435"/>
                </a:lnTo>
                <a:lnTo>
                  <a:pt x="0" y="163915"/>
                </a:lnTo>
                <a:lnTo>
                  <a:pt x="5882" y="120470"/>
                </a:lnTo>
                <a:lnTo>
                  <a:pt x="22466" y="81351"/>
                </a:lnTo>
                <a:lnTo>
                  <a:pt x="48159" y="48150"/>
                </a:lnTo>
                <a:lnTo>
                  <a:pt x="81366" y="22462"/>
                </a:lnTo>
                <a:lnTo>
                  <a:pt x="120494" y="5881"/>
                </a:lnTo>
                <a:lnTo>
                  <a:pt x="163949" y="0"/>
                </a:lnTo>
                <a:lnTo>
                  <a:pt x="2014859" y="0"/>
                </a:lnTo>
                <a:lnTo>
                  <a:pt x="2058320" y="5880"/>
                </a:lnTo>
                <a:lnTo>
                  <a:pt x="2097451" y="22460"/>
                </a:lnTo>
                <a:lnTo>
                  <a:pt x="2130659" y="48147"/>
                </a:lnTo>
                <a:lnTo>
                  <a:pt x="2156351" y="81347"/>
                </a:lnTo>
                <a:lnTo>
                  <a:pt x="2172935" y="120467"/>
                </a:lnTo>
                <a:lnTo>
                  <a:pt x="2178816" y="163915"/>
                </a:lnTo>
                <a:lnTo>
                  <a:pt x="2178821" y="1340435"/>
                </a:lnTo>
                <a:lnTo>
                  <a:pt x="2172939" y="1383877"/>
                </a:lnTo>
                <a:lnTo>
                  <a:pt x="2156356" y="1422994"/>
                </a:lnTo>
                <a:lnTo>
                  <a:pt x="2130663" y="1456193"/>
                </a:lnTo>
                <a:lnTo>
                  <a:pt x="2097455" y="1481880"/>
                </a:lnTo>
                <a:lnTo>
                  <a:pt x="2058324" y="1498460"/>
                </a:lnTo>
                <a:lnTo>
                  <a:pt x="2014863" y="15043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6882920" y="8663468"/>
            <a:ext cx="861694" cy="241300"/>
          </a:xfrm>
          <a:custGeom>
            <a:avLst/>
            <a:gdLst/>
            <a:ahLst/>
            <a:cxnLst/>
            <a:rect l="l" t="t" r="r" b="b"/>
            <a:pathLst>
              <a:path w="861695" h="241300">
                <a:moveTo>
                  <a:pt x="774258" y="240678"/>
                </a:moveTo>
                <a:lnTo>
                  <a:pt x="87454" y="240678"/>
                </a:lnTo>
                <a:lnTo>
                  <a:pt x="40090" y="240405"/>
                </a:lnTo>
                <a:lnTo>
                  <a:pt x="34850" y="240575"/>
                </a:lnTo>
                <a:lnTo>
                  <a:pt x="22777" y="236304"/>
                </a:lnTo>
                <a:lnTo>
                  <a:pt x="9338" y="220425"/>
                </a:lnTo>
                <a:lnTo>
                  <a:pt x="0" y="185768"/>
                </a:lnTo>
                <a:lnTo>
                  <a:pt x="4331" y="149404"/>
                </a:lnTo>
                <a:lnTo>
                  <a:pt x="20957" y="129768"/>
                </a:lnTo>
                <a:lnTo>
                  <a:pt x="38947" y="121742"/>
                </a:lnTo>
                <a:lnTo>
                  <a:pt x="47373" y="120204"/>
                </a:lnTo>
                <a:lnTo>
                  <a:pt x="94729" y="120204"/>
                </a:lnTo>
                <a:lnTo>
                  <a:pt x="120243" y="0"/>
                </a:lnTo>
                <a:lnTo>
                  <a:pt x="741460" y="0"/>
                </a:lnTo>
                <a:lnTo>
                  <a:pt x="766975" y="120204"/>
                </a:lnTo>
                <a:lnTo>
                  <a:pt x="814335" y="120204"/>
                </a:lnTo>
                <a:lnTo>
                  <a:pt x="822759" y="121742"/>
                </a:lnTo>
                <a:lnTo>
                  <a:pt x="840747" y="129767"/>
                </a:lnTo>
                <a:lnTo>
                  <a:pt x="857370" y="149400"/>
                </a:lnTo>
                <a:lnTo>
                  <a:pt x="861700" y="185759"/>
                </a:lnTo>
                <a:lnTo>
                  <a:pt x="852368" y="220421"/>
                </a:lnTo>
                <a:lnTo>
                  <a:pt x="838936" y="236303"/>
                </a:lnTo>
                <a:lnTo>
                  <a:pt x="826869" y="240574"/>
                </a:lnTo>
                <a:lnTo>
                  <a:pt x="821632" y="240405"/>
                </a:lnTo>
                <a:lnTo>
                  <a:pt x="774258" y="2406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6350059" y="8043387"/>
            <a:ext cx="741045" cy="259715"/>
          </a:xfrm>
          <a:custGeom>
            <a:avLst/>
            <a:gdLst/>
            <a:ahLst/>
            <a:cxnLst/>
            <a:rect l="l" t="t" r="r" b="b"/>
            <a:pathLst>
              <a:path w="741045" h="259715">
                <a:moveTo>
                  <a:pt x="0" y="259466"/>
                </a:moveTo>
                <a:lnTo>
                  <a:pt x="740823" y="259466"/>
                </a:lnTo>
                <a:lnTo>
                  <a:pt x="740823" y="0"/>
                </a:lnTo>
                <a:lnTo>
                  <a:pt x="0" y="0"/>
                </a:lnTo>
                <a:lnTo>
                  <a:pt x="0" y="259466"/>
                </a:lnTo>
                <a:close/>
              </a:path>
            </a:pathLst>
          </a:custGeom>
          <a:solidFill>
            <a:srgbClr val="00C2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7266553" y="8043387"/>
            <a:ext cx="281940" cy="259715"/>
          </a:xfrm>
          <a:custGeom>
            <a:avLst/>
            <a:gdLst/>
            <a:ahLst/>
            <a:cxnLst/>
            <a:rect l="l" t="t" r="r" b="b"/>
            <a:pathLst>
              <a:path w="281940" h="259715">
                <a:moveTo>
                  <a:pt x="0" y="259466"/>
                </a:moveTo>
                <a:lnTo>
                  <a:pt x="281848" y="259466"/>
                </a:lnTo>
                <a:lnTo>
                  <a:pt x="281848" y="0"/>
                </a:lnTo>
                <a:lnTo>
                  <a:pt x="0" y="0"/>
                </a:lnTo>
                <a:lnTo>
                  <a:pt x="0" y="259466"/>
                </a:lnTo>
                <a:close/>
              </a:path>
            </a:pathLst>
          </a:custGeom>
          <a:solidFill>
            <a:srgbClr val="00C2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6350059" y="7742611"/>
            <a:ext cx="741045" cy="300990"/>
          </a:xfrm>
          <a:custGeom>
            <a:avLst/>
            <a:gdLst/>
            <a:ahLst/>
            <a:cxnLst/>
            <a:rect l="l" t="t" r="r" b="b"/>
            <a:pathLst>
              <a:path w="741045" h="300990">
                <a:moveTo>
                  <a:pt x="0" y="300776"/>
                </a:moveTo>
                <a:lnTo>
                  <a:pt x="740823" y="300776"/>
                </a:lnTo>
                <a:lnTo>
                  <a:pt x="740823" y="0"/>
                </a:lnTo>
                <a:lnTo>
                  <a:pt x="0" y="0"/>
                </a:lnTo>
                <a:lnTo>
                  <a:pt x="0" y="300776"/>
                </a:lnTo>
                <a:close/>
              </a:path>
            </a:pathLst>
          </a:custGeom>
          <a:solidFill>
            <a:srgbClr val="00C2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7266553" y="7742611"/>
            <a:ext cx="281940" cy="300990"/>
          </a:xfrm>
          <a:custGeom>
            <a:avLst/>
            <a:gdLst/>
            <a:ahLst/>
            <a:cxnLst/>
            <a:rect l="l" t="t" r="r" b="b"/>
            <a:pathLst>
              <a:path w="281940" h="300990">
                <a:moveTo>
                  <a:pt x="0" y="300776"/>
                </a:moveTo>
                <a:lnTo>
                  <a:pt x="281848" y="300776"/>
                </a:lnTo>
                <a:lnTo>
                  <a:pt x="281848" y="0"/>
                </a:lnTo>
                <a:lnTo>
                  <a:pt x="0" y="0"/>
                </a:lnTo>
                <a:lnTo>
                  <a:pt x="0" y="300776"/>
                </a:lnTo>
                <a:close/>
              </a:path>
            </a:pathLst>
          </a:custGeom>
          <a:solidFill>
            <a:srgbClr val="00C2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7724089" y="7742611"/>
            <a:ext cx="60960" cy="560705"/>
          </a:xfrm>
          <a:custGeom>
            <a:avLst/>
            <a:gdLst/>
            <a:ahLst/>
            <a:cxnLst/>
            <a:rect l="l" t="t" r="r" b="b"/>
            <a:pathLst>
              <a:path w="60959" h="560704">
                <a:moveTo>
                  <a:pt x="0" y="560242"/>
                </a:moveTo>
                <a:lnTo>
                  <a:pt x="60577" y="560242"/>
                </a:lnTo>
                <a:lnTo>
                  <a:pt x="60577" y="0"/>
                </a:lnTo>
                <a:lnTo>
                  <a:pt x="0" y="0"/>
                </a:lnTo>
                <a:lnTo>
                  <a:pt x="0" y="560242"/>
                </a:lnTo>
                <a:close/>
              </a:path>
            </a:pathLst>
          </a:custGeom>
          <a:solidFill>
            <a:srgbClr val="00C2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6350059" y="7653823"/>
            <a:ext cx="741045" cy="88900"/>
          </a:xfrm>
          <a:custGeom>
            <a:avLst/>
            <a:gdLst/>
            <a:ahLst/>
            <a:cxnLst/>
            <a:rect l="l" t="t" r="r" b="b"/>
            <a:pathLst>
              <a:path w="741045" h="88900">
                <a:moveTo>
                  <a:pt x="0" y="88788"/>
                </a:moveTo>
                <a:lnTo>
                  <a:pt x="740823" y="88788"/>
                </a:lnTo>
                <a:lnTo>
                  <a:pt x="740823" y="0"/>
                </a:lnTo>
                <a:lnTo>
                  <a:pt x="0" y="0"/>
                </a:lnTo>
                <a:lnTo>
                  <a:pt x="0" y="88788"/>
                </a:lnTo>
                <a:close/>
              </a:path>
            </a:pathLst>
          </a:custGeom>
          <a:solidFill>
            <a:srgbClr val="00C2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7266553" y="7653823"/>
            <a:ext cx="518159" cy="88900"/>
          </a:xfrm>
          <a:custGeom>
            <a:avLst/>
            <a:gdLst/>
            <a:ahLst/>
            <a:cxnLst/>
            <a:rect l="l" t="t" r="r" b="b"/>
            <a:pathLst>
              <a:path w="518159" h="88900">
                <a:moveTo>
                  <a:pt x="0" y="88788"/>
                </a:moveTo>
                <a:lnTo>
                  <a:pt x="518113" y="88788"/>
                </a:lnTo>
                <a:lnTo>
                  <a:pt x="518113" y="0"/>
                </a:lnTo>
                <a:lnTo>
                  <a:pt x="0" y="0"/>
                </a:lnTo>
                <a:lnTo>
                  <a:pt x="0" y="88788"/>
                </a:lnTo>
                <a:close/>
              </a:path>
            </a:pathLst>
          </a:custGeom>
          <a:solidFill>
            <a:srgbClr val="00C2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6350059" y="7587556"/>
            <a:ext cx="741045" cy="66675"/>
          </a:xfrm>
          <a:custGeom>
            <a:avLst/>
            <a:gdLst/>
            <a:ahLst/>
            <a:cxnLst/>
            <a:rect l="l" t="t" r="r" b="b"/>
            <a:pathLst>
              <a:path w="741045" h="66675">
                <a:moveTo>
                  <a:pt x="0" y="66267"/>
                </a:moveTo>
                <a:lnTo>
                  <a:pt x="740823" y="66267"/>
                </a:lnTo>
                <a:lnTo>
                  <a:pt x="740823" y="0"/>
                </a:lnTo>
                <a:lnTo>
                  <a:pt x="0" y="0"/>
                </a:lnTo>
                <a:lnTo>
                  <a:pt x="0" y="66267"/>
                </a:lnTo>
                <a:close/>
              </a:path>
            </a:pathLst>
          </a:custGeom>
          <a:solidFill>
            <a:srgbClr val="00C2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7266553" y="7587556"/>
            <a:ext cx="518159" cy="66675"/>
          </a:xfrm>
          <a:custGeom>
            <a:avLst/>
            <a:gdLst/>
            <a:ahLst/>
            <a:cxnLst/>
            <a:rect l="l" t="t" r="r" b="b"/>
            <a:pathLst>
              <a:path w="518159" h="66675">
                <a:moveTo>
                  <a:pt x="0" y="66267"/>
                </a:moveTo>
                <a:lnTo>
                  <a:pt x="518113" y="66267"/>
                </a:lnTo>
                <a:lnTo>
                  <a:pt x="518113" y="0"/>
                </a:lnTo>
                <a:lnTo>
                  <a:pt x="0" y="0"/>
                </a:lnTo>
                <a:lnTo>
                  <a:pt x="0" y="66267"/>
                </a:lnTo>
                <a:close/>
              </a:path>
            </a:pathLst>
          </a:custGeom>
          <a:solidFill>
            <a:srgbClr val="00C2C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8" name="object 298"/>
          <p:cNvGrpSpPr/>
          <p:nvPr/>
        </p:nvGrpSpPr>
        <p:grpSpPr>
          <a:xfrm>
            <a:off x="5606465" y="7220750"/>
            <a:ext cx="3219450" cy="1537335"/>
            <a:chOff x="5606465" y="7220750"/>
            <a:chExt cx="3219450" cy="1537335"/>
          </a:xfrm>
        </p:grpSpPr>
        <p:sp>
          <p:nvSpPr>
            <p:cNvPr id="299" name="object 299"/>
            <p:cNvSpPr/>
            <p:nvPr/>
          </p:nvSpPr>
          <p:spPr>
            <a:xfrm>
              <a:off x="6350051" y="7220762"/>
              <a:ext cx="1927860" cy="1082675"/>
            </a:xfrm>
            <a:custGeom>
              <a:avLst/>
              <a:gdLst/>
              <a:ahLst/>
              <a:cxnLst/>
              <a:rect l="l" t="t" r="r" b="b"/>
              <a:pathLst>
                <a:path w="1927859" h="1082675">
                  <a:moveTo>
                    <a:pt x="1927428" y="0"/>
                  </a:moveTo>
                  <a:lnTo>
                    <a:pt x="0" y="0"/>
                  </a:lnTo>
                  <a:lnTo>
                    <a:pt x="0" y="194894"/>
                  </a:lnTo>
                  <a:lnTo>
                    <a:pt x="0" y="366801"/>
                  </a:lnTo>
                  <a:lnTo>
                    <a:pt x="1610271" y="366801"/>
                  </a:lnTo>
                  <a:lnTo>
                    <a:pt x="1610271" y="1082103"/>
                  </a:lnTo>
                  <a:lnTo>
                    <a:pt x="1927428" y="1082103"/>
                  </a:lnTo>
                  <a:lnTo>
                    <a:pt x="1927428" y="366801"/>
                  </a:lnTo>
                  <a:lnTo>
                    <a:pt x="1927428" y="194894"/>
                  </a:lnTo>
                  <a:lnTo>
                    <a:pt x="1927428" y="0"/>
                  </a:lnTo>
                  <a:close/>
                </a:path>
              </a:pathLst>
            </a:custGeom>
            <a:solidFill>
              <a:srgbClr val="00C2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6621196" y="7415656"/>
              <a:ext cx="1339215" cy="898525"/>
            </a:xfrm>
            <a:custGeom>
              <a:avLst/>
              <a:gdLst/>
              <a:ahLst/>
              <a:cxnLst/>
              <a:rect l="l" t="t" r="r" b="b"/>
              <a:pathLst>
                <a:path w="1339215" h="898525">
                  <a:moveTo>
                    <a:pt x="175666" y="627735"/>
                  </a:moveTo>
                  <a:lnTo>
                    <a:pt x="0" y="627735"/>
                  </a:lnTo>
                  <a:lnTo>
                    <a:pt x="0" y="898283"/>
                  </a:lnTo>
                  <a:lnTo>
                    <a:pt x="175666" y="898283"/>
                  </a:lnTo>
                  <a:lnTo>
                    <a:pt x="175666" y="627735"/>
                  </a:lnTo>
                  <a:close/>
                </a:path>
                <a:path w="1339215" h="898525">
                  <a:moveTo>
                    <a:pt x="411149" y="171907"/>
                  </a:moveTo>
                  <a:lnTo>
                    <a:pt x="235458" y="171907"/>
                  </a:lnTo>
                  <a:lnTo>
                    <a:pt x="235458" y="898283"/>
                  </a:lnTo>
                  <a:lnTo>
                    <a:pt x="411149" y="898283"/>
                  </a:lnTo>
                  <a:lnTo>
                    <a:pt x="411149" y="171907"/>
                  </a:lnTo>
                  <a:close/>
                </a:path>
                <a:path w="1339215" h="898525">
                  <a:moveTo>
                    <a:pt x="645350" y="0"/>
                  </a:moveTo>
                  <a:lnTo>
                    <a:pt x="469684" y="0"/>
                  </a:lnTo>
                  <a:lnTo>
                    <a:pt x="469684" y="898271"/>
                  </a:lnTo>
                  <a:lnTo>
                    <a:pt x="645350" y="898271"/>
                  </a:lnTo>
                  <a:lnTo>
                    <a:pt x="645350" y="0"/>
                  </a:lnTo>
                  <a:close/>
                </a:path>
                <a:path w="1339215" h="898525">
                  <a:moveTo>
                    <a:pt x="866825" y="326961"/>
                  </a:moveTo>
                  <a:lnTo>
                    <a:pt x="691134" y="326961"/>
                  </a:lnTo>
                  <a:lnTo>
                    <a:pt x="691134" y="898283"/>
                  </a:lnTo>
                  <a:lnTo>
                    <a:pt x="866825" y="898283"/>
                  </a:lnTo>
                  <a:lnTo>
                    <a:pt x="866825" y="326961"/>
                  </a:lnTo>
                  <a:close/>
                </a:path>
                <a:path w="1339215" h="898525">
                  <a:moveTo>
                    <a:pt x="1102893" y="238175"/>
                  </a:moveTo>
                  <a:lnTo>
                    <a:pt x="927201" y="238175"/>
                  </a:lnTo>
                  <a:lnTo>
                    <a:pt x="927201" y="898271"/>
                  </a:lnTo>
                  <a:lnTo>
                    <a:pt x="1102893" y="898271"/>
                  </a:lnTo>
                  <a:lnTo>
                    <a:pt x="1102893" y="238175"/>
                  </a:lnTo>
                  <a:close/>
                </a:path>
                <a:path w="1339215" h="898525">
                  <a:moveTo>
                    <a:pt x="1339126" y="171907"/>
                  </a:moveTo>
                  <a:lnTo>
                    <a:pt x="1163459" y="171907"/>
                  </a:lnTo>
                  <a:lnTo>
                    <a:pt x="1163459" y="898283"/>
                  </a:lnTo>
                  <a:lnTo>
                    <a:pt x="1339126" y="898283"/>
                  </a:lnTo>
                  <a:lnTo>
                    <a:pt x="1339126" y="171907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7739304" y="7705953"/>
              <a:ext cx="1086485" cy="570230"/>
            </a:xfrm>
            <a:custGeom>
              <a:avLst/>
              <a:gdLst/>
              <a:ahLst/>
              <a:cxnLst/>
              <a:rect l="l" t="t" r="r" b="b"/>
              <a:pathLst>
                <a:path w="1086484" h="570229">
                  <a:moveTo>
                    <a:pt x="549097" y="144995"/>
                  </a:moveTo>
                  <a:lnTo>
                    <a:pt x="509295" y="114706"/>
                  </a:lnTo>
                  <a:lnTo>
                    <a:pt x="506768" y="114388"/>
                  </a:lnTo>
                  <a:lnTo>
                    <a:pt x="491528" y="120738"/>
                  </a:lnTo>
                  <a:lnTo>
                    <a:pt x="485724" y="115468"/>
                  </a:lnTo>
                  <a:lnTo>
                    <a:pt x="480529" y="110490"/>
                  </a:lnTo>
                  <a:lnTo>
                    <a:pt x="464997" y="94094"/>
                  </a:lnTo>
                  <a:lnTo>
                    <a:pt x="463931" y="88379"/>
                  </a:lnTo>
                  <a:lnTo>
                    <a:pt x="464870" y="82638"/>
                  </a:lnTo>
                  <a:lnTo>
                    <a:pt x="475208" y="77177"/>
                  </a:lnTo>
                  <a:lnTo>
                    <a:pt x="482079" y="73266"/>
                  </a:lnTo>
                  <a:lnTo>
                    <a:pt x="488594" y="67856"/>
                  </a:lnTo>
                  <a:lnTo>
                    <a:pt x="492772" y="60312"/>
                  </a:lnTo>
                  <a:lnTo>
                    <a:pt x="492633" y="50012"/>
                  </a:lnTo>
                  <a:lnTo>
                    <a:pt x="465416" y="20650"/>
                  </a:lnTo>
                  <a:lnTo>
                    <a:pt x="413867" y="5778"/>
                  </a:lnTo>
                  <a:lnTo>
                    <a:pt x="355803" y="533"/>
                  </a:lnTo>
                  <a:lnTo>
                    <a:pt x="309041" y="0"/>
                  </a:lnTo>
                  <a:lnTo>
                    <a:pt x="301396" y="38"/>
                  </a:lnTo>
                  <a:lnTo>
                    <a:pt x="254495" y="4038"/>
                  </a:lnTo>
                  <a:lnTo>
                    <a:pt x="208419" y="12839"/>
                  </a:lnTo>
                  <a:lnTo>
                    <a:pt x="164122" y="26149"/>
                  </a:lnTo>
                  <a:lnTo>
                    <a:pt x="122567" y="43675"/>
                  </a:lnTo>
                  <a:lnTo>
                    <a:pt x="84709" y="65125"/>
                  </a:lnTo>
                  <a:lnTo>
                    <a:pt x="30873" y="115646"/>
                  </a:lnTo>
                  <a:lnTo>
                    <a:pt x="8674" y="150520"/>
                  </a:lnTo>
                  <a:lnTo>
                    <a:pt x="0" y="187477"/>
                  </a:lnTo>
                  <a:lnTo>
                    <a:pt x="2286" y="202806"/>
                  </a:lnTo>
                  <a:lnTo>
                    <a:pt x="32486" y="240207"/>
                  </a:lnTo>
                  <a:lnTo>
                    <a:pt x="74206" y="257746"/>
                  </a:lnTo>
                  <a:lnTo>
                    <a:pt x="121234" y="265912"/>
                  </a:lnTo>
                  <a:lnTo>
                    <a:pt x="135445" y="267919"/>
                  </a:lnTo>
                  <a:lnTo>
                    <a:pt x="149567" y="270192"/>
                  </a:lnTo>
                  <a:lnTo>
                    <a:pt x="206590" y="291363"/>
                  </a:lnTo>
                  <a:lnTo>
                    <a:pt x="237490" y="331330"/>
                  </a:lnTo>
                  <a:lnTo>
                    <a:pt x="249796" y="366979"/>
                  </a:lnTo>
                  <a:lnTo>
                    <a:pt x="253555" y="377799"/>
                  </a:lnTo>
                  <a:lnTo>
                    <a:pt x="257911" y="389115"/>
                  </a:lnTo>
                  <a:lnTo>
                    <a:pt x="263042" y="400888"/>
                  </a:lnTo>
                  <a:lnTo>
                    <a:pt x="256603" y="403301"/>
                  </a:lnTo>
                  <a:lnTo>
                    <a:pt x="250621" y="407047"/>
                  </a:lnTo>
                  <a:lnTo>
                    <a:pt x="246659" y="412623"/>
                  </a:lnTo>
                  <a:lnTo>
                    <a:pt x="245059" y="419265"/>
                  </a:lnTo>
                  <a:lnTo>
                    <a:pt x="246176" y="426237"/>
                  </a:lnTo>
                  <a:lnTo>
                    <a:pt x="264134" y="471754"/>
                  </a:lnTo>
                  <a:lnTo>
                    <a:pt x="300113" y="474738"/>
                  </a:lnTo>
                  <a:lnTo>
                    <a:pt x="324675" y="450545"/>
                  </a:lnTo>
                  <a:lnTo>
                    <a:pt x="306222" y="403720"/>
                  </a:lnTo>
                  <a:lnTo>
                    <a:pt x="302475" y="397738"/>
                  </a:lnTo>
                  <a:lnTo>
                    <a:pt x="296913" y="393776"/>
                  </a:lnTo>
                  <a:lnTo>
                    <a:pt x="290258" y="392176"/>
                  </a:lnTo>
                  <a:lnTo>
                    <a:pt x="283298" y="393293"/>
                  </a:lnTo>
                  <a:lnTo>
                    <a:pt x="273088" y="397116"/>
                  </a:lnTo>
                  <a:lnTo>
                    <a:pt x="268008" y="385521"/>
                  </a:lnTo>
                  <a:lnTo>
                    <a:pt x="263690" y="374332"/>
                  </a:lnTo>
                  <a:lnTo>
                    <a:pt x="259943" y="363601"/>
                  </a:lnTo>
                  <a:lnTo>
                    <a:pt x="256590" y="353402"/>
                  </a:lnTo>
                  <a:lnTo>
                    <a:pt x="247129" y="326618"/>
                  </a:lnTo>
                  <a:lnTo>
                    <a:pt x="213144" y="282854"/>
                  </a:lnTo>
                  <a:lnTo>
                    <a:pt x="166001" y="262623"/>
                  </a:lnTo>
                  <a:lnTo>
                    <a:pt x="122694" y="255320"/>
                  </a:lnTo>
                  <a:lnTo>
                    <a:pt x="99898" y="251980"/>
                  </a:lnTo>
                  <a:lnTo>
                    <a:pt x="56819" y="241007"/>
                  </a:lnTo>
                  <a:lnTo>
                    <a:pt x="17907" y="211505"/>
                  </a:lnTo>
                  <a:lnTo>
                    <a:pt x="10693" y="187274"/>
                  </a:lnTo>
                  <a:lnTo>
                    <a:pt x="18300" y="155270"/>
                  </a:lnTo>
                  <a:lnTo>
                    <a:pt x="64376" y="95453"/>
                  </a:lnTo>
                  <a:lnTo>
                    <a:pt x="137287" y="48526"/>
                  </a:lnTo>
                  <a:lnTo>
                    <a:pt x="189204" y="29121"/>
                  </a:lnTo>
                  <a:lnTo>
                    <a:pt x="244589" y="16332"/>
                  </a:lnTo>
                  <a:lnTo>
                    <a:pt x="301574" y="10718"/>
                  </a:lnTo>
                  <a:lnTo>
                    <a:pt x="309105" y="10693"/>
                  </a:lnTo>
                  <a:lnTo>
                    <a:pt x="351713" y="11112"/>
                  </a:lnTo>
                  <a:lnTo>
                    <a:pt x="406958" y="15481"/>
                  </a:lnTo>
                  <a:lnTo>
                    <a:pt x="456565" y="27914"/>
                  </a:lnTo>
                  <a:lnTo>
                    <a:pt x="482244" y="52552"/>
                  </a:lnTo>
                  <a:lnTo>
                    <a:pt x="484009" y="59626"/>
                  </a:lnTo>
                  <a:lnTo>
                    <a:pt x="480148" y="62471"/>
                  </a:lnTo>
                  <a:lnTo>
                    <a:pt x="455193" y="75679"/>
                  </a:lnTo>
                  <a:lnTo>
                    <a:pt x="453771" y="84328"/>
                  </a:lnTo>
                  <a:lnTo>
                    <a:pt x="476211" y="121145"/>
                  </a:lnTo>
                  <a:lnTo>
                    <a:pt x="480644" y="125272"/>
                  </a:lnTo>
                  <a:lnTo>
                    <a:pt x="468668" y="130263"/>
                  </a:lnTo>
                  <a:lnTo>
                    <a:pt x="468198" y="131013"/>
                  </a:lnTo>
                  <a:lnTo>
                    <a:pt x="468363" y="131787"/>
                  </a:lnTo>
                  <a:lnTo>
                    <a:pt x="467855" y="131749"/>
                  </a:lnTo>
                  <a:lnTo>
                    <a:pt x="467982" y="142151"/>
                  </a:lnTo>
                  <a:lnTo>
                    <a:pt x="468337" y="142049"/>
                  </a:lnTo>
                  <a:lnTo>
                    <a:pt x="468287" y="142621"/>
                  </a:lnTo>
                  <a:lnTo>
                    <a:pt x="468579" y="143217"/>
                  </a:lnTo>
                  <a:lnTo>
                    <a:pt x="507644" y="172935"/>
                  </a:lnTo>
                  <a:lnTo>
                    <a:pt x="510171" y="173240"/>
                  </a:lnTo>
                  <a:lnTo>
                    <a:pt x="528574" y="165582"/>
                  </a:lnTo>
                  <a:lnTo>
                    <a:pt x="533717" y="169545"/>
                  </a:lnTo>
                  <a:lnTo>
                    <a:pt x="538264" y="172935"/>
                  </a:lnTo>
                  <a:lnTo>
                    <a:pt x="541604" y="172478"/>
                  </a:lnTo>
                  <a:lnTo>
                    <a:pt x="545160" y="167754"/>
                  </a:lnTo>
                  <a:lnTo>
                    <a:pt x="544677" y="164401"/>
                  </a:lnTo>
                  <a:lnTo>
                    <a:pt x="539965" y="160845"/>
                  </a:lnTo>
                  <a:lnTo>
                    <a:pt x="548881" y="157124"/>
                  </a:lnTo>
                  <a:lnTo>
                    <a:pt x="549097" y="155676"/>
                  </a:lnTo>
                  <a:lnTo>
                    <a:pt x="541172" y="149644"/>
                  </a:lnTo>
                  <a:lnTo>
                    <a:pt x="548881" y="146443"/>
                  </a:lnTo>
                  <a:lnTo>
                    <a:pt x="549097" y="144995"/>
                  </a:lnTo>
                  <a:close/>
                </a:path>
                <a:path w="1086484" h="570229">
                  <a:moveTo>
                    <a:pt x="1086002" y="358914"/>
                  </a:moveTo>
                  <a:lnTo>
                    <a:pt x="1006513" y="347560"/>
                  </a:lnTo>
                  <a:lnTo>
                    <a:pt x="952068" y="338493"/>
                  </a:lnTo>
                  <a:lnTo>
                    <a:pt x="888161" y="327583"/>
                  </a:lnTo>
                  <a:lnTo>
                    <a:pt x="817511" y="315302"/>
                  </a:lnTo>
                  <a:lnTo>
                    <a:pt x="742810" y="302158"/>
                  </a:lnTo>
                  <a:lnTo>
                    <a:pt x="666775" y="288632"/>
                  </a:lnTo>
                  <a:lnTo>
                    <a:pt x="592112" y="275183"/>
                  </a:lnTo>
                  <a:lnTo>
                    <a:pt x="521525" y="262318"/>
                  </a:lnTo>
                  <a:lnTo>
                    <a:pt x="457720" y="250507"/>
                  </a:lnTo>
                  <a:lnTo>
                    <a:pt x="403402" y="240245"/>
                  </a:lnTo>
                  <a:lnTo>
                    <a:pt x="361289" y="232003"/>
                  </a:lnTo>
                  <a:lnTo>
                    <a:pt x="324497" y="223532"/>
                  </a:lnTo>
                  <a:lnTo>
                    <a:pt x="318058" y="282879"/>
                  </a:lnTo>
                  <a:lnTo>
                    <a:pt x="678053" y="560374"/>
                  </a:lnTo>
                  <a:lnTo>
                    <a:pt x="718362" y="570141"/>
                  </a:lnTo>
                  <a:lnTo>
                    <a:pt x="731596" y="566889"/>
                  </a:lnTo>
                  <a:lnTo>
                    <a:pt x="1074991" y="423926"/>
                  </a:lnTo>
                  <a:lnTo>
                    <a:pt x="1079525" y="418604"/>
                  </a:lnTo>
                  <a:lnTo>
                    <a:pt x="1086002" y="358914"/>
                  </a:lnTo>
                  <a:close/>
                </a:path>
              </a:pathLst>
            </a:custGeom>
            <a:solidFill>
              <a:srgbClr val="1B18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8003438" y="7777187"/>
              <a:ext cx="817244" cy="440055"/>
            </a:xfrm>
            <a:custGeom>
              <a:avLst/>
              <a:gdLst/>
              <a:ahLst/>
              <a:cxnLst/>
              <a:rect l="l" t="t" r="r" b="b"/>
              <a:pathLst>
                <a:path w="817245" h="440054">
                  <a:moveTo>
                    <a:pt x="70027" y="404583"/>
                  </a:moveTo>
                  <a:lnTo>
                    <a:pt x="60528" y="379310"/>
                  </a:lnTo>
                  <a:lnTo>
                    <a:pt x="0" y="400507"/>
                  </a:lnTo>
                  <a:lnTo>
                    <a:pt x="9982" y="427113"/>
                  </a:lnTo>
                  <a:lnTo>
                    <a:pt x="12509" y="428269"/>
                  </a:lnTo>
                  <a:lnTo>
                    <a:pt x="68897" y="407111"/>
                  </a:lnTo>
                  <a:lnTo>
                    <a:pt x="70027" y="404583"/>
                  </a:lnTo>
                  <a:close/>
                </a:path>
                <a:path w="817245" h="440054">
                  <a:moveTo>
                    <a:pt x="817016" y="283502"/>
                  </a:moveTo>
                  <a:lnTo>
                    <a:pt x="459206" y="9004"/>
                  </a:lnTo>
                  <a:lnTo>
                    <a:pt x="428650" y="0"/>
                  </a:lnTo>
                  <a:lnTo>
                    <a:pt x="422071" y="0"/>
                  </a:lnTo>
                  <a:lnTo>
                    <a:pt x="415963" y="1104"/>
                  </a:lnTo>
                  <a:lnTo>
                    <a:pt x="69888" y="145199"/>
                  </a:lnTo>
                  <a:lnTo>
                    <a:pt x="66192" y="148844"/>
                  </a:lnTo>
                  <a:lnTo>
                    <a:pt x="65201" y="156476"/>
                  </a:lnTo>
                  <a:lnTo>
                    <a:pt x="67602" y="160553"/>
                  </a:lnTo>
                  <a:lnTo>
                    <a:pt x="422998" y="430949"/>
                  </a:lnTo>
                  <a:lnTo>
                    <a:pt x="453567" y="439978"/>
                  </a:lnTo>
                  <a:lnTo>
                    <a:pt x="460159" y="439978"/>
                  </a:lnTo>
                  <a:lnTo>
                    <a:pt x="466267" y="438873"/>
                  </a:lnTo>
                  <a:lnTo>
                    <a:pt x="812342" y="294779"/>
                  </a:lnTo>
                  <a:lnTo>
                    <a:pt x="816038" y="291134"/>
                  </a:lnTo>
                  <a:lnTo>
                    <a:pt x="817016" y="283502"/>
                  </a:lnTo>
                  <a:close/>
                </a:path>
              </a:pathLst>
            </a:custGeom>
            <a:solidFill>
              <a:srgbClr val="4E8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3" name="object 30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997878" y="8120416"/>
              <a:ext cx="64095" cy="74066"/>
            </a:xfrm>
            <a:prstGeom prst="rect">
              <a:avLst/>
            </a:prstGeom>
          </p:spPr>
        </p:pic>
        <p:sp>
          <p:nvSpPr>
            <p:cNvPr id="304" name="object 304"/>
            <p:cNvSpPr/>
            <p:nvPr/>
          </p:nvSpPr>
          <p:spPr>
            <a:xfrm>
              <a:off x="8063865" y="7771840"/>
              <a:ext cx="761365" cy="450850"/>
            </a:xfrm>
            <a:custGeom>
              <a:avLst/>
              <a:gdLst/>
              <a:ahLst/>
              <a:cxnLst/>
              <a:rect l="l" t="t" r="r" b="b"/>
              <a:pathLst>
                <a:path w="761365" h="450850">
                  <a:moveTo>
                    <a:pt x="363918" y="399554"/>
                  </a:moveTo>
                  <a:lnTo>
                    <a:pt x="363613" y="397332"/>
                  </a:lnTo>
                  <a:lnTo>
                    <a:pt x="362051" y="396138"/>
                  </a:lnTo>
                  <a:lnTo>
                    <a:pt x="77647" y="179755"/>
                  </a:lnTo>
                  <a:lnTo>
                    <a:pt x="75412" y="180060"/>
                  </a:lnTo>
                  <a:lnTo>
                    <a:pt x="73037" y="183184"/>
                  </a:lnTo>
                  <a:lnTo>
                    <a:pt x="73342" y="185432"/>
                  </a:lnTo>
                  <a:lnTo>
                    <a:pt x="358381" y="402297"/>
                  </a:lnTo>
                  <a:lnTo>
                    <a:pt x="359143" y="402539"/>
                  </a:lnTo>
                  <a:lnTo>
                    <a:pt x="360972" y="402539"/>
                  </a:lnTo>
                  <a:lnTo>
                    <a:pt x="362026" y="402056"/>
                  </a:lnTo>
                  <a:lnTo>
                    <a:pt x="363918" y="399554"/>
                  </a:lnTo>
                  <a:close/>
                </a:path>
                <a:path w="761365" h="450850">
                  <a:moveTo>
                    <a:pt x="399694" y="426783"/>
                  </a:moveTo>
                  <a:lnTo>
                    <a:pt x="399389" y="424535"/>
                  </a:lnTo>
                  <a:lnTo>
                    <a:pt x="397814" y="423341"/>
                  </a:lnTo>
                  <a:lnTo>
                    <a:pt x="376948" y="407454"/>
                  </a:lnTo>
                  <a:lnTo>
                    <a:pt x="374713" y="407758"/>
                  </a:lnTo>
                  <a:lnTo>
                    <a:pt x="372325" y="410908"/>
                  </a:lnTo>
                  <a:lnTo>
                    <a:pt x="372630" y="413131"/>
                  </a:lnTo>
                  <a:lnTo>
                    <a:pt x="394157" y="429514"/>
                  </a:lnTo>
                  <a:lnTo>
                    <a:pt x="394906" y="429755"/>
                  </a:lnTo>
                  <a:lnTo>
                    <a:pt x="396735" y="429755"/>
                  </a:lnTo>
                  <a:lnTo>
                    <a:pt x="397789" y="429260"/>
                  </a:lnTo>
                  <a:lnTo>
                    <a:pt x="399694" y="426783"/>
                  </a:lnTo>
                  <a:close/>
                </a:path>
                <a:path w="761365" h="450850">
                  <a:moveTo>
                    <a:pt x="732701" y="344284"/>
                  </a:moveTo>
                  <a:lnTo>
                    <a:pt x="731189" y="340652"/>
                  </a:lnTo>
                  <a:lnTo>
                    <a:pt x="729094" y="339788"/>
                  </a:lnTo>
                  <a:lnTo>
                    <a:pt x="727278" y="340550"/>
                  </a:lnTo>
                  <a:lnTo>
                    <a:pt x="657237" y="369709"/>
                  </a:lnTo>
                  <a:lnTo>
                    <a:pt x="656374" y="371792"/>
                  </a:lnTo>
                  <a:lnTo>
                    <a:pt x="657707" y="374980"/>
                  </a:lnTo>
                  <a:lnTo>
                    <a:pt x="659028" y="375805"/>
                  </a:lnTo>
                  <a:lnTo>
                    <a:pt x="660882" y="375805"/>
                  </a:lnTo>
                  <a:lnTo>
                    <a:pt x="661352" y="375716"/>
                  </a:lnTo>
                  <a:lnTo>
                    <a:pt x="731837" y="346367"/>
                  </a:lnTo>
                  <a:lnTo>
                    <a:pt x="732701" y="344284"/>
                  </a:lnTo>
                  <a:close/>
                </a:path>
                <a:path w="761365" h="450850">
                  <a:moveTo>
                    <a:pt x="761365" y="293535"/>
                  </a:moveTo>
                  <a:lnTo>
                    <a:pt x="759815" y="285013"/>
                  </a:lnTo>
                  <a:lnTo>
                    <a:pt x="752589" y="276809"/>
                  </a:lnTo>
                  <a:lnTo>
                    <a:pt x="750963" y="275577"/>
                  </a:lnTo>
                  <a:lnTo>
                    <a:pt x="750963" y="290639"/>
                  </a:lnTo>
                  <a:lnTo>
                    <a:pt x="750608" y="293433"/>
                  </a:lnTo>
                  <a:lnTo>
                    <a:pt x="748398" y="295795"/>
                  </a:lnTo>
                  <a:lnTo>
                    <a:pt x="404431" y="439013"/>
                  </a:lnTo>
                  <a:lnTo>
                    <a:pt x="399021" y="439966"/>
                  </a:lnTo>
                  <a:lnTo>
                    <a:pt x="393141" y="439966"/>
                  </a:lnTo>
                  <a:lnTo>
                    <a:pt x="11531" y="162509"/>
                  </a:lnTo>
                  <a:lnTo>
                    <a:pt x="10401" y="160020"/>
                  </a:lnTo>
                  <a:lnTo>
                    <a:pt x="10756" y="157238"/>
                  </a:lnTo>
                  <a:lnTo>
                    <a:pt x="12979" y="154863"/>
                  </a:lnTo>
                  <a:lnTo>
                    <a:pt x="356946" y="11645"/>
                  </a:lnTo>
                  <a:lnTo>
                    <a:pt x="362343" y="10693"/>
                  </a:lnTo>
                  <a:lnTo>
                    <a:pt x="368236" y="10693"/>
                  </a:lnTo>
                  <a:lnTo>
                    <a:pt x="749833" y="288163"/>
                  </a:lnTo>
                  <a:lnTo>
                    <a:pt x="750963" y="290639"/>
                  </a:lnTo>
                  <a:lnTo>
                    <a:pt x="750963" y="275577"/>
                  </a:lnTo>
                  <a:lnTo>
                    <a:pt x="402805" y="10693"/>
                  </a:lnTo>
                  <a:lnTo>
                    <a:pt x="402018" y="10096"/>
                  </a:lnTo>
                  <a:lnTo>
                    <a:pt x="394843" y="5765"/>
                  </a:lnTo>
                  <a:lnTo>
                    <a:pt x="386524" y="2603"/>
                  </a:lnTo>
                  <a:lnTo>
                    <a:pt x="377507" y="660"/>
                  </a:lnTo>
                  <a:lnTo>
                    <a:pt x="368223" y="0"/>
                  </a:lnTo>
                  <a:lnTo>
                    <a:pt x="361188" y="0"/>
                  </a:lnTo>
                  <a:lnTo>
                    <a:pt x="354330" y="1155"/>
                  </a:lnTo>
                  <a:lnTo>
                    <a:pt x="13360" y="143129"/>
                  </a:lnTo>
                  <a:lnTo>
                    <a:pt x="3987" y="149288"/>
                  </a:lnTo>
                  <a:lnTo>
                    <a:pt x="0" y="157137"/>
                  </a:lnTo>
                  <a:lnTo>
                    <a:pt x="1536" y="165646"/>
                  </a:lnTo>
                  <a:lnTo>
                    <a:pt x="359333" y="440550"/>
                  </a:lnTo>
                  <a:lnTo>
                    <a:pt x="393141" y="450659"/>
                  </a:lnTo>
                  <a:lnTo>
                    <a:pt x="400177" y="450659"/>
                  </a:lnTo>
                  <a:lnTo>
                    <a:pt x="407047" y="449503"/>
                  </a:lnTo>
                  <a:lnTo>
                    <a:pt x="429958" y="439966"/>
                  </a:lnTo>
                  <a:lnTo>
                    <a:pt x="748017" y="307543"/>
                  </a:lnTo>
                  <a:lnTo>
                    <a:pt x="757389" y="301371"/>
                  </a:lnTo>
                  <a:lnTo>
                    <a:pt x="761365" y="293535"/>
                  </a:lnTo>
                  <a:close/>
                </a:path>
              </a:pathLst>
            </a:custGeom>
            <a:solidFill>
              <a:srgbClr val="FA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8476990" y="8228261"/>
              <a:ext cx="38735" cy="20320"/>
            </a:xfrm>
            <a:custGeom>
              <a:avLst/>
              <a:gdLst/>
              <a:ahLst/>
              <a:cxnLst/>
              <a:rect l="l" t="t" r="r" b="b"/>
              <a:pathLst>
                <a:path w="38734" h="20320">
                  <a:moveTo>
                    <a:pt x="4505" y="20135"/>
                  </a:moveTo>
                  <a:lnTo>
                    <a:pt x="2655" y="20135"/>
                  </a:lnTo>
                  <a:lnTo>
                    <a:pt x="1323" y="19303"/>
                  </a:lnTo>
                  <a:lnTo>
                    <a:pt x="0" y="16121"/>
                  </a:lnTo>
                  <a:lnTo>
                    <a:pt x="865" y="14034"/>
                  </a:lnTo>
                  <a:lnTo>
                    <a:pt x="34576" y="0"/>
                  </a:lnTo>
                  <a:lnTo>
                    <a:pt x="36663" y="856"/>
                  </a:lnTo>
                  <a:lnTo>
                    <a:pt x="37418" y="2672"/>
                  </a:lnTo>
                  <a:lnTo>
                    <a:pt x="38173" y="4488"/>
                  </a:lnTo>
                  <a:lnTo>
                    <a:pt x="37316" y="6575"/>
                  </a:lnTo>
                  <a:lnTo>
                    <a:pt x="4972" y="20041"/>
                  </a:lnTo>
                  <a:lnTo>
                    <a:pt x="4505" y="20135"/>
                  </a:lnTo>
                  <a:close/>
                </a:path>
              </a:pathLst>
            </a:custGeom>
            <a:solidFill>
              <a:srgbClr val="ED46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6" name="object 30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606465" y="7965371"/>
              <a:ext cx="792963" cy="792126"/>
            </a:xfrm>
            <a:prstGeom prst="rect">
              <a:avLst/>
            </a:prstGeom>
          </p:spPr>
        </p:pic>
      </p:grpSp>
      <p:sp>
        <p:nvSpPr>
          <p:cNvPr id="307" name="object 307"/>
          <p:cNvSpPr/>
          <p:nvPr/>
        </p:nvSpPr>
        <p:spPr>
          <a:xfrm>
            <a:off x="5361331" y="5297667"/>
            <a:ext cx="3077845" cy="1537970"/>
          </a:xfrm>
          <a:custGeom>
            <a:avLst/>
            <a:gdLst/>
            <a:ahLst/>
            <a:cxnLst/>
            <a:rect l="l" t="t" r="r" b="b"/>
            <a:pathLst>
              <a:path w="3077845" h="1537970">
                <a:moveTo>
                  <a:pt x="2847777" y="1537931"/>
                </a:moveTo>
                <a:lnTo>
                  <a:pt x="536465" y="1537931"/>
                </a:lnTo>
                <a:lnTo>
                  <a:pt x="495660" y="1534271"/>
                </a:lnTo>
                <a:lnTo>
                  <a:pt x="457264" y="1523723"/>
                </a:lnTo>
                <a:lnTo>
                  <a:pt x="421806" y="1506934"/>
                </a:lnTo>
                <a:lnTo>
                  <a:pt x="389814" y="1484552"/>
                </a:lnTo>
                <a:lnTo>
                  <a:pt x="365077" y="1496609"/>
                </a:lnTo>
                <a:lnTo>
                  <a:pt x="298082" y="1521627"/>
                </a:lnTo>
                <a:lnTo>
                  <a:pt x="257020" y="1531342"/>
                </a:lnTo>
                <a:lnTo>
                  <a:pt x="211713" y="1537031"/>
                </a:lnTo>
                <a:lnTo>
                  <a:pt x="162759" y="1537070"/>
                </a:lnTo>
                <a:lnTo>
                  <a:pt x="110756" y="1529838"/>
                </a:lnTo>
                <a:lnTo>
                  <a:pt x="56304" y="1513710"/>
                </a:lnTo>
                <a:lnTo>
                  <a:pt x="0" y="1487064"/>
                </a:lnTo>
                <a:lnTo>
                  <a:pt x="26380" y="1484474"/>
                </a:lnTo>
                <a:lnTo>
                  <a:pt x="95886" y="1465870"/>
                </a:lnTo>
                <a:lnTo>
                  <a:pt x="194065" y="1415003"/>
                </a:lnTo>
                <a:lnTo>
                  <a:pt x="306461" y="1315625"/>
                </a:lnTo>
                <a:lnTo>
                  <a:pt x="306461" y="1312485"/>
                </a:lnTo>
                <a:lnTo>
                  <a:pt x="305835" y="1309973"/>
                </a:lnTo>
                <a:lnTo>
                  <a:pt x="305835" y="231097"/>
                </a:lnTo>
                <a:lnTo>
                  <a:pt x="310525" y="184567"/>
                </a:lnTo>
                <a:lnTo>
                  <a:pt x="323970" y="141207"/>
                </a:lnTo>
                <a:lnTo>
                  <a:pt x="345229" y="101955"/>
                </a:lnTo>
                <a:lnTo>
                  <a:pt x="373363" y="67743"/>
                </a:lnTo>
                <a:lnTo>
                  <a:pt x="407431" y="39507"/>
                </a:lnTo>
                <a:lnTo>
                  <a:pt x="446492" y="18182"/>
                </a:lnTo>
                <a:lnTo>
                  <a:pt x="489608" y="4701"/>
                </a:lnTo>
                <a:lnTo>
                  <a:pt x="535838" y="0"/>
                </a:lnTo>
                <a:lnTo>
                  <a:pt x="2847150" y="0"/>
                </a:lnTo>
                <a:lnTo>
                  <a:pt x="2893380" y="4727"/>
                </a:lnTo>
                <a:lnTo>
                  <a:pt x="2936495" y="18270"/>
                </a:lnTo>
                <a:lnTo>
                  <a:pt x="2975557" y="39673"/>
                </a:lnTo>
                <a:lnTo>
                  <a:pt x="3009625" y="67979"/>
                </a:lnTo>
                <a:lnTo>
                  <a:pt x="3037758" y="102231"/>
                </a:lnTo>
                <a:lnTo>
                  <a:pt x="3059018" y="141472"/>
                </a:lnTo>
                <a:lnTo>
                  <a:pt x="3072462" y="184747"/>
                </a:lnTo>
                <a:lnTo>
                  <a:pt x="3077153" y="231097"/>
                </a:lnTo>
                <a:lnTo>
                  <a:pt x="3077153" y="800678"/>
                </a:lnTo>
                <a:lnTo>
                  <a:pt x="3077780" y="1306833"/>
                </a:lnTo>
                <a:lnTo>
                  <a:pt x="3073089" y="1353364"/>
                </a:lnTo>
                <a:lnTo>
                  <a:pt x="3059644" y="1396723"/>
                </a:lnTo>
                <a:lnTo>
                  <a:pt x="3038385" y="1435976"/>
                </a:lnTo>
                <a:lnTo>
                  <a:pt x="3010252" y="1470187"/>
                </a:lnTo>
                <a:lnTo>
                  <a:pt x="2976184" y="1498423"/>
                </a:lnTo>
                <a:lnTo>
                  <a:pt x="2937122" y="1519749"/>
                </a:lnTo>
                <a:lnTo>
                  <a:pt x="2894006" y="1533230"/>
                </a:lnTo>
                <a:lnTo>
                  <a:pt x="2847777" y="1537931"/>
                </a:lnTo>
                <a:close/>
              </a:path>
            </a:pathLst>
          </a:custGeom>
          <a:solidFill>
            <a:srgbClr val="A6B0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13728205" y="5309187"/>
            <a:ext cx="3077845" cy="1537970"/>
          </a:xfrm>
          <a:custGeom>
            <a:avLst/>
            <a:gdLst/>
            <a:ahLst/>
            <a:cxnLst/>
            <a:rect l="l" t="t" r="r" b="b"/>
            <a:pathLst>
              <a:path w="3077844" h="1537970">
                <a:moveTo>
                  <a:pt x="2847777" y="1537931"/>
                </a:moveTo>
                <a:lnTo>
                  <a:pt x="536465" y="1537931"/>
                </a:lnTo>
                <a:lnTo>
                  <a:pt x="495660" y="1534271"/>
                </a:lnTo>
                <a:lnTo>
                  <a:pt x="457264" y="1523723"/>
                </a:lnTo>
                <a:lnTo>
                  <a:pt x="421806" y="1506934"/>
                </a:lnTo>
                <a:lnTo>
                  <a:pt x="389814" y="1484552"/>
                </a:lnTo>
                <a:lnTo>
                  <a:pt x="365077" y="1496609"/>
                </a:lnTo>
                <a:lnTo>
                  <a:pt x="298082" y="1521627"/>
                </a:lnTo>
                <a:lnTo>
                  <a:pt x="257020" y="1531342"/>
                </a:lnTo>
                <a:lnTo>
                  <a:pt x="211713" y="1537031"/>
                </a:lnTo>
                <a:lnTo>
                  <a:pt x="162759" y="1537070"/>
                </a:lnTo>
                <a:lnTo>
                  <a:pt x="110756" y="1529838"/>
                </a:lnTo>
                <a:lnTo>
                  <a:pt x="56304" y="1513710"/>
                </a:lnTo>
                <a:lnTo>
                  <a:pt x="0" y="1487064"/>
                </a:lnTo>
                <a:lnTo>
                  <a:pt x="26380" y="1484474"/>
                </a:lnTo>
                <a:lnTo>
                  <a:pt x="95886" y="1465870"/>
                </a:lnTo>
                <a:lnTo>
                  <a:pt x="194065" y="1415003"/>
                </a:lnTo>
                <a:lnTo>
                  <a:pt x="306461" y="1315625"/>
                </a:lnTo>
                <a:lnTo>
                  <a:pt x="306461" y="1312485"/>
                </a:lnTo>
                <a:lnTo>
                  <a:pt x="305835" y="1309973"/>
                </a:lnTo>
                <a:lnTo>
                  <a:pt x="305835" y="231097"/>
                </a:lnTo>
                <a:lnTo>
                  <a:pt x="310525" y="184567"/>
                </a:lnTo>
                <a:lnTo>
                  <a:pt x="323970" y="141207"/>
                </a:lnTo>
                <a:lnTo>
                  <a:pt x="345229" y="101955"/>
                </a:lnTo>
                <a:lnTo>
                  <a:pt x="373363" y="67743"/>
                </a:lnTo>
                <a:lnTo>
                  <a:pt x="407431" y="39507"/>
                </a:lnTo>
                <a:lnTo>
                  <a:pt x="446492" y="18182"/>
                </a:lnTo>
                <a:lnTo>
                  <a:pt x="489608" y="4701"/>
                </a:lnTo>
                <a:lnTo>
                  <a:pt x="535838" y="0"/>
                </a:lnTo>
                <a:lnTo>
                  <a:pt x="2847150" y="0"/>
                </a:lnTo>
                <a:lnTo>
                  <a:pt x="2893380" y="4727"/>
                </a:lnTo>
                <a:lnTo>
                  <a:pt x="2936495" y="18270"/>
                </a:lnTo>
                <a:lnTo>
                  <a:pt x="2975557" y="39673"/>
                </a:lnTo>
                <a:lnTo>
                  <a:pt x="3009625" y="67979"/>
                </a:lnTo>
                <a:lnTo>
                  <a:pt x="3037758" y="102231"/>
                </a:lnTo>
                <a:lnTo>
                  <a:pt x="3059018" y="141472"/>
                </a:lnTo>
                <a:lnTo>
                  <a:pt x="3072462" y="184747"/>
                </a:lnTo>
                <a:lnTo>
                  <a:pt x="3077153" y="231097"/>
                </a:lnTo>
                <a:lnTo>
                  <a:pt x="3077153" y="800678"/>
                </a:lnTo>
                <a:lnTo>
                  <a:pt x="3077780" y="1306833"/>
                </a:lnTo>
                <a:lnTo>
                  <a:pt x="3073089" y="1353364"/>
                </a:lnTo>
                <a:lnTo>
                  <a:pt x="3059644" y="1396723"/>
                </a:lnTo>
                <a:lnTo>
                  <a:pt x="3038385" y="1435976"/>
                </a:lnTo>
                <a:lnTo>
                  <a:pt x="3010252" y="1470187"/>
                </a:lnTo>
                <a:lnTo>
                  <a:pt x="2976184" y="1498423"/>
                </a:lnTo>
                <a:lnTo>
                  <a:pt x="2937122" y="1519749"/>
                </a:lnTo>
                <a:lnTo>
                  <a:pt x="2894006" y="1533230"/>
                </a:lnTo>
                <a:lnTo>
                  <a:pt x="2847777" y="1537931"/>
                </a:lnTo>
                <a:close/>
              </a:path>
            </a:pathLst>
          </a:custGeom>
          <a:solidFill>
            <a:srgbClr val="A6B0B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9" name="object 309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3807719" y="7608866"/>
            <a:ext cx="1594332" cy="1342757"/>
          </a:xfrm>
          <a:prstGeom prst="rect">
            <a:avLst/>
          </a:prstGeom>
        </p:spPr>
      </p:pic>
      <p:pic>
        <p:nvPicPr>
          <p:cNvPr id="310" name="object 310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6194312" y="6517176"/>
            <a:ext cx="1349249" cy="1830264"/>
          </a:xfrm>
          <a:prstGeom prst="rect">
            <a:avLst/>
          </a:prstGeom>
        </p:spPr>
      </p:pic>
      <p:sp>
        <p:nvSpPr>
          <p:cNvPr id="311" name="object 311"/>
          <p:cNvSpPr/>
          <p:nvPr/>
        </p:nvSpPr>
        <p:spPr>
          <a:xfrm>
            <a:off x="9580545" y="5297667"/>
            <a:ext cx="3077845" cy="1537970"/>
          </a:xfrm>
          <a:custGeom>
            <a:avLst/>
            <a:gdLst/>
            <a:ahLst/>
            <a:cxnLst/>
            <a:rect l="l" t="t" r="r" b="b"/>
            <a:pathLst>
              <a:path w="3077845" h="1537970">
                <a:moveTo>
                  <a:pt x="2847777" y="1537931"/>
                </a:moveTo>
                <a:lnTo>
                  <a:pt x="536465" y="1537931"/>
                </a:lnTo>
                <a:lnTo>
                  <a:pt x="495660" y="1534271"/>
                </a:lnTo>
                <a:lnTo>
                  <a:pt x="457264" y="1523723"/>
                </a:lnTo>
                <a:lnTo>
                  <a:pt x="421806" y="1506934"/>
                </a:lnTo>
                <a:lnTo>
                  <a:pt x="389814" y="1484552"/>
                </a:lnTo>
                <a:lnTo>
                  <a:pt x="365077" y="1496609"/>
                </a:lnTo>
                <a:lnTo>
                  <a:pt x="298082" y="1521627"/>
                </a:lnTo>
                <a:lnTo>
                  <a:pt x="257020" y="1531342"/>
                </a:lnTo>
                <a:lnTo>
                  <a:pt x="211713" y="1537031"/>
                </a:lnTo>
                <a:lnTo>
                  <a:pt x="162759" y="1537070"/>
                </a:lnTo>
                <a:lnTo>
                  <a:pt x="110756" y="1529838"/>
                </a:lnTo>
                <a:lnTo>
                  <a:pt x="56304" y="1513710"/>
                </a:lnTo>
                <a:lnTo>
                  <a:pt x="0" y="1487064"/>
                </a:lnTo>
                <a:lnTo>
                  <a:pt x="26380" y="1484474"/>
                </a:lnTo>
                <a:lnTo>
                  <a:pt x="95886" y="1465870"/>
                </a:lnTo>
                <a:lnTo>
                  <a:pt x="194065" y="1415003"/>
                </a:lnTo>
                <a:lnTo>
                  <a:pt x="306461" y="1315625"/>
                </a:lnTo>
                <a:lnTo>
                  <a:pt x="306461" y="1312485"/>
                </a:lnTo>
                <a:lnTo>
                  <a:pt x="305835" y="1309973"/>
                </a:lnTo>
                <a:lnTo>
                  <a:pt x="305835" y="231097"/>
                </a:lnTo>
                <a:lnTo>
                  <a:pt x="310525" y="184567"/>
                </a:lnTo>
                <a:lnTo>
                  <a:pt x="323970" y="141207"/>
                </a:lnTo>
                <a:lnTo>
                  <a:pt x="345229" y="101955"/>
                </a:lnTo>
                <a:lnTo>
                  <a:pt x="373363" y="67743"/>
                </a:lnTo>
                <a:lnTo>
                  <a:pt x="407431" y="39507"/>
                </a:lnTo>
                <a:lnTo>
                  <a:pt x="446492" y="18182"/>
                </a:lnTo>
                <a:lnTo>
                  <a:pt x="489608" y="4701"/>
                </a:lnTo>
                <a:lnTo>
                  <a:pt x="535838" y="0"/>
                </a:lnTo>
                <a:lnTo>
                  <a:pt x="2847150" y="0"/>
                </a:lnTo>
                <a:lnTo>
                  <a:pt x="2893380" y="4727"/>
                </a:lnTo>
                <a:lnTo>
                  <a:pt x="2936495" y="18270"/>
                </a:lnTo>
                <a:lnTo>
                  <a:pt x="2975557" y="39673"/>
                </a:lnTo>
                <a:lnTo>
                  <a:pt x="3009625" y="67979"/>
                </a:lnTo>
                <a:lnTo>
                  <a:pt x="3037758" y="102231"/>
                </a:lnTo>
                <a:lnTo>
                  <a:pt x="3059018" y="141472"/>
                </a:lnTo>
                <a:lnTo>
                  <a:pt x="3072462" y="184747"/>
                </a:lnTo>
                <a:lnTo>
                  <a:pt x="3077153" y="231097"/>
                </a:lnTo>
                <a:lnTo>
                  <a:pt x="3077153" y="800678"/>
                </a:lnTo>
                <a:lnTo>
                  <a:pt x="3077780" y="1306833"/>
                </a:lnTo>
                <a:lnTo>
                  <a:pt x="3073089" y="1353364"/>
                </a:lnTo>
                <a:lnTo>
                  <a:pt x="3059644" y="1396723"/>
                </a:lnTo>
                <a:lnTo>
                  <a:pt x="3038385" y="1435976"/>
                </a:lnTo>
                <a:lnTo>
                  <a:pt x="3010252" y="1470187"/>
                </a:lnTo>
                <a:lnTo>
                  <a:pt x="2976184" y="1498423"/>
                </a:lnTo>
                <a:lnTo>
                  <a:pt x="2937122" y="1519749"/>
                </a:lnTo>
                <a:lnTo>
                  <a:pt x="2894006" y="1533230"/>
                </a:lnTo>
                <a:lnTo>
                  <a:pt x="2847777" y="1537931"/>
                </a:lnTo>
                <a:close/>
              </a:path>
            </a:pathLst>
          </a:custGeom>
          <a:solidFill>
            <a:srgbClr val="A6B0B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2" name="object 312"/>
          <p:cNvGrpSpPr/>
          <p:nvPr/>
        </p:nvGrpSpPr>
        <p:grpSpPr>
          <a:xfrm>
            <a:off x="10191698" y="7608599"/>
            <a:ext cx="1251585" cy="1350645"/>
            <a:chOff x="10191698" y="7608599"/>
            <a:chExt cx="1251585" cy="1350645"/>
          </a:xfrm>
        </p:grpSpPr>
        <p:sp>
          <p:nvSpPr>
            <p:cNvPr id="313" name="object 313"/>
            <p:cNvSpPr/>
            <p:nvPr/>
          </p:nvSpPr>
          <p:spPr>
            <a:xfrm>
              <a:off x="10191686" y="7608608"/>
              <a:ext cx="1167765" cy="1350645"/>
            </a:xfrm>
            <a:custGeom>
              <a:avLst/>
              <a:gdLst/>
              <a:ahLst/>
              <a:cxnLst/>
              <a:rect l="l" t="t" r="r" b="b"/>
              <a:pathLst>
                <a:path w="1167765" h="1350645">
                  <a:moveTo>
                    <a:pt x="609180" y="1107567"/>
                  </a:moveTo>
                  <a:lnTo>
                    <a:pt x="522452" y="1041450"/>
                  </a:lnTo>
                  <a:lnTo>
                    <a:pt x="503593" y="1156462"/>
                  </a:lnTo>
                  <a:lnTo>
                    <a:pt x="609180" y="1107567"/>
                  </a:lnTo>
                  <a:close/>
                </a:path>
                <a:path w="1167765" h="1350645">
                  <a:moveTo>
                    <a:pt x="622985" y="635152"/>
                  </a:moveTo>
                  <a:lnTo>
                    <a:pt x="170522" y="635152"/>
                  </a:lnTo>
                  <a:lnTo>
                    <a:pt x="170522" y="681151"/>
                  </a:lnTo>
                  <a:lnTo>
                    <a:pt x="622985" y="681151"/>
                  </a:lnTo>
                  <a:lnTo>
                    <a:pt x="622985" y="635152"/>
                  </a:lnTo>
                  <a:close/>
                </a:path>
                <a:path w="1167765" h="1350645">
                  <a:moveTo>
                    <a:pt x="808812" y="509244"/>
                  </a:moveTo>
                  <a:lnTo>
                    <a:pt x="170522" y="509244"/>
                  </a:lnTo>
                  <a:lnTo>
                    <a:pt x="170522" y="555231"/>
                  </a:lnTo>
                  <a:lnTo>
                    <a:pt x="808812" y="555231"/>
                  </a:lnTo>
                  <a:lnTo>
                    <a:pt x="808812" y="509244"/>
                  </a:lnTo>
                  <a:close/>
                </a:path>
                <a:path w="1167765" h="1350645">
                  <a:moveTo>
                    <a:pt x="808812" y="387680"/>
                  </a:moveTo>
                  <a:lnTo>
                    <a:pt x="170522" y="387680"/>
                  </a:lnTo>
                  <a:lnTo>
                    <a:pt x="170522" y="433679"/>
                  </a:lnTo>
                  <a:lnTo>
                    <a:pt x="808812" y="433679"/>
                  </a:lnTo>
                  <a:lnTo>
                    <a:pt x="808812" y="387680"/>
                  </a:lnTo>
                  <a:close/>
                </a:path>
                <a:path w="1167765" h="1350645">
                  <a:moveTo>
                    <a:pt x="966139" y="734783"/>
                  </a:moveTo>
                  <a:lnTo>
                    <a:pt x="891819" y="832675"/>
                  </a:lnTo>
                  <a:lnTo>
                    <a:pt x="891819" y="1275715"/>
                  </a:lnTo>
                  <a:lnTo>
                    <a:pt x="74333" y="1275715"/>
                  </a:lnTo>
                  <a:lnTo>
                    <a:pt x="74333" y="190677"/>
                  </a:lnTo>
                  <a:lnTo>
                    <a:pt x="161759" y="190677"/>
                  </a:lnTo>
                  <a:lnTo>
                    <a:pt x="161759" y="227749"/>
                  </a:lnTo>
                  <a:lnTo>
                    <a:pt x="165544" y="246507"/>
                  </a:lnTo>
                  <a:lnTo>
                    <a:pt x="175844" y="261810"/>
                  </a:lnTo>
                  <a:lnTo>
                    <a:pt x="191122" y="272135"/>
                  </a:lnTo>
                  <a:lnTo>
                    <a:pt x="209842" y="275920"/>
                  </a:lnTo>
                  <a:lnTo>
                    <a:pt x="228549" y="272135"/>
                  </a:lnTo>
                  <a:lnTo>
                    <a:pt x="243840" y="261810"/>
                  </a:lnTo>
                  <a:lnTo>
                    <a:pt x="254139" y="246494"/>
                  </a:lnTo>
                  <a:lnTo>
                    <a:pt x="257924" y="227749"/>
                  </a:lnTo>
                  <a:lnTo>
                    <a:pt x="257924" y="190677"/>
                  </a:lnTo>
                  <a:lnTo>
                    <a:pt x="434987" y="190677"/>
                  </a:lnTo>
                  <a:lnTo>
                    <a:pt x="434987" y="227749"/>
                  </a:lnTo>
                  <a:lnTo>
                    <a:pt x="438772" y="246507"/>
                  </a:lnTo>
                  <a:lnTo>
                    <a:pt x="449072" y="261810"/>
                  </a:lnTo>
                  <a:lnTo>
                    <a:pt x="464350" y="272135"/>
                  </a:lnTo>
                  <a:lnTo>
                    <a:pt x="483069" y="275920"/>
                  </a:lnTo>
                  <a:lnTo>
                    <a:pt x="501789" y="272135"/>
                  </a:lnTo>
                  <a:lnTo>
                    <a:pt x="517067" y="261810"/>
                  </a:lnTo>
                  <a:lnTo>
                    <a:pt x="527380" y="246494"/>
                  </a:lnTo>
                  <a:lnTo>
                    <a:pt x="531164" y="227749"/>
                  </a:lnTo>
                  <a:lnTo>
                    <a:pt x="531164" y="190677"/>
                  </a:lnTo>
                  <a:lnTo>
                    <a:pt x="720267" y="190677"/>
                  </a:lnTo>
                  <a:lnTo>
                    <a:pt x="720267" y="227749"/>
                  </a:lnTo>
                  <a:lnTo>
                    <a:pt x="724039" y="246507"/>
                  </a:lnTo>
                  <a:lnTo>
                    <a:pt x="734352" y="261810"/>
                  </a:lnTo>
                  <a:lnTo>
                    <a:pt x="749630" y="272135"/>
                  </a:lnTo>
                  <a:lnTo>
                    <a:pt x="768337" y="275920"/>
                  </a:lnTo>
                  <a:lnTo>
                    <a:pt x="787057" y="272135"/>
                  </a:lnTo>
                  <a:lnTo>
                    <a:pt x="802335" y="261810"/>
                  </a:lnTo>
                  <a:lnTo>
                    <a:pt x="812634" y="246494"/>
                  </a:lnTo>
                  <a:lnTo>
                    <a:pt x="816406" y="227749"/>
                  </a:lnTo>
                  <a:lnTo>
                    <a:pt x="816406" y="190677"/>
                  </a:lnTo>
                  <a:lnTo>
                    <a:pt x="891806" y="190677"/>
                  </a:lnTo>
                  <a:lnTo>
                    <a:pt x="891806" y="457733"/>
                  </a:lnTo>
                  <a:lnTo>
                    <a:pt x="966127" y="359867"/>
                  </a:lnTo>
                  <a:lnTo>
                    <a:pt x="966127" y="116205"/>
                  </a:lnTo>
                  <a:lnTo>
                    <a:pt x="816419" y="116205"/>
                  </a:lnTo>
                  <a:lnTo>
                    <a:pt x="816419" y="48171"/>
                  </a:lnTo>
                  <a:lnTo>
                    <a:pt x="812647" y="29425"/>
                  </a:lnTo>
                  <a:lnTo>
                    <a:pt x="802347" y="14109"/>
                  </a:lnTo>
                  <a:lnTo>
                    <a:pt x="787069" y="3784"/>
                  </a:lnTo>
                  <a:lnTo>
                    <a:pt x="768362" y="0"/>
                  </a:lnTo>
                  <a:lnTo>
                    <a:pt x="749642" y="3784"/>
                  </a:lnTo>
                  <a:lnTo>
                    <a:pt x="734364" y="14109"/>
                  </a:lnTo>
                  <a:lnTo>
                    <a:pt x="724052" y="29425"/>
                  </a:lnTo>
                  <a:lnTo>
                    <a:pt x="720280" y="48171"/>
                  </a:lnTo>
                  <a:lnTo>
                    <a:pt x="720280" y="116205"/>
                  </a:lnTo>
                  <a:lnTo>
                    <a:pt x="531164" y="116205"/>
                  </a:lnTo>
                  <a:lnTo>
                    <a:pt x="531164" y="48171"/>
                  </a:lnTo>
                  <a:lnTo>
                    <a:pt x="527380" y="29425"/>
                  </a:lnTo>
                  <a:lnTo>
                    <a:pt x="517067" y="14109"/>
                  </a:lnTo>
                  <a:lnTo>
                    <a:pt x="501789" y="3784"/>
                  </a:lnTo>
                  <a:lnTo>
                    <a:pt x="483069" y="0"/>
                  </a:lnTo>
                  <a:lnTo>
                    <a:pt x="464350" y="3784"/>
                  </a:lnTo>
                  <a:lnTo>
                    <a:pt x="449072" y="14109"/>
                  </a:lnTo>
                  <a:lnTo>
                    <a:pt x="438772" y="29425"/>
                  </a:lnTo>
                  <a:lnTo>
                    <a:pt x="434987" y="48171"/>
                  </a:lnTo>
                  <a:lnTo>
                    <a:pt x="434987" y="116205"/>
                  </a:lnTo>
                  <a:lnTo>
                    <a:pt x="257924" y="116205"/>
                  </a:lnTo>
                  <a:lnTo>
                    <a:pt x="257924" y="48171"/>
                  </a:lnTo>
                  <a:lnTo>
                    <a:pt x="254139" y="29425"/>
                  </a:lnTo>
                  <a:lnTo>
                    <a:pt x="243840" y="14109"/>
                  </a:lnTo>
                  <a:lnTo>
                    <a:pt x="228561" y="3784"/>
                  </a:lnTo>
                  <a:lnTo>
                    <a:pt x="209842" y="0"/>
                  </a:lnTo>
                  <a:lnTo>
                    <a:pt x="191122" y="3784"/>
                  </a:lnTo>
                  <a:lnTo>
                    <a:pt x="175844" y="14109"/>
                  </a:lnTo>
                  <a:lnTo>
                    <a:pt x="165544" y="29425"/>
                  </a:lnTo>
                  <a:lnTo>
                    <a:pt x="161759" y="48171"/>
                  </a:lnTo>
                  <a:lnTo>
                    <a:pt x="161759" y="116205"/>
                  </a:lnTo>
                  <a:lnTo>
                    <a:pt x="0" y="116205"/>
                  </a:lnTo>
                  <a:lnTo>
                    <a:pt x="0" y="1350187"/>
                  </a:lnTo>
                  <a:lnTo>
                    <a:pt x="966139" y="1350187"/>
                  </a:lnTo>
                  <a:lnTo>
                    <a:pt x="966139" y="734783"/>
                  </a:lnTo>
                  <a:close/>
                </a:path>
                <a:path w="1167765" h="1350645">
                  <a:moveTo>
                    <a:pt x="1167345" y="386867"/>
                  </a:moveTo>
                  <a:lnTo>
                    <a:pt x="1066914" y="310299"/>
                  </a:lnTo>
                  <a:lnTo>
                    <a:pt x="545846" y="996416"/>
                  </a:lnTo>
                  <a:lnTo>
                    <a:pt x="646277" y="1072984"/>
                  </a:lnTo>
                  <a:lnTo>
                    <a:pt x="1167345" y="386867"/>
                  </a:lnTo>
                  <a:close/>
                </a:path>
              </a:pathLst>
            </a:custGeom>
            <a:solidFill>
              <a:srgbClr val="ED81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4" name="object 31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289651" y="7801457"/>
              <a:ext cx="153461" cy="153001"/>
            </a:xfrm>
            <a:prstGeom prst="rect">
              <a:avLst/>
            </a:prstGeom>
          </p:spPr>
        </p:pic>
      </p:grpSp>
      <p:pic>
        <p:nvPicPr>
          <p:cNvPr id="315" name="object 315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1570710" y="7248829"/>
            <a:ext cx="1654228" cy="1647491"/>
          </a:xfrm>
          <a:prstGeom prst="rect">
            <a:avLst/>
          </a:prstGeom>
        </p:spPr>
      </p:pic>
      <p:sp>
        <p:nvSpPr>
          <p:cNvPr id="316" name="object 316"/>
          <p:cNvSpPr txBox="1">
            <a:spLocks noGrp="1"/>
          </p:cNvSpPr>
          <p:nvPr>
            <p:ph type="title"/>
          </p:nvPr>
        </p:nvSpPr>
        <p:spPr>
          <a:xfrm>
            <a:off x="7147762" y="0"/>
            <a:ext cx="3992879" cy="8883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650" spc="770" dirty="0">
                <a:solidFill>
                  <a:srgbClr val="3112F5"/>
                </a:solidFill>
              </a:rPr>
              <a:t>S</a:t>
            </a:r>
            <a:r>
              <a:rPr sz="5650" spc="540" dirty="0">
                <a:solidFill>
                  <a:srgbClr val="3112F5"/>
                </a:solidFill>
              </a:rPr>
              <a:t>t</a:t>
            </a:r>
            <a:r>
              <a:rPr sz="5650" spc="-204" dirty="0">
                <a:solidFill>
                  <a:srgbClr val="3112F5"/>
                </a:solidFill>
              </a:rPr>
              <a:t>o</a:t>
            </a:r>
            <a:r>
              <a:rPr sz="5650" spc="505" dirty="0">
                <a:solidFill>
                  <a:srgbClr val="3112F5"/>
                </a:solidFill>
              </a:rPr>
              <a:t>r</a:t>
            </a:r>
            <a:r>
              <a:rPr sz="5650" spc="-170" dirty="0">
                <a:solidFill>
                  <a:srgbClr val="3112F5"/>
                </a:solidFill>
              </a:rPr>
              <a:t>y</a:t>
            </a:r>
            <a:r>
              <a:rPr sz="5650" spc="-165" dirty="0">
                <a:solidFill>
                  <a:srgbClr val="3112F5"/>
                </a:solidFill>
              </a:rPr>
              <a:t>b</a:t>
            </a:r>
            <a:r>
              <a:rPr sz="5650" spc="-204" dirty="0">
                <a:solidFill>
                  <a:srgbClr val="3112F5"/>
                </a:solidFill>
              </a:rPr>
              <a:t>o</a:t>
            </a:r>
            <a:r>
              <a:rPr sz="5650" spc="-170" dirty="0">
                <a:solidFill>
                  <a:srgbClr val="3112F5"/>
                </a:solidFill>
              </a:rPr>
              <a:t>a</a:t>
            </a:r>
            <a:r>
              <a:rPr sz="5650" spc="505" dirty="0">
                <a:solidFill>
                  <a:srgbClr val="3112F5"/>
                </a:solidFill>
              </a:rPr>
              <a:t>r</a:t>
            </a:r>
            <a:r>
              <a:rPr sz="5650" spc="-165" dirty="0">
                <a:solidFill>
                  <a:srgbClr val="3112F5"/>
                </a:solidFill>
              </a:rPr>
              <a:t>d</a:t>
            </a:r>
            <a:endParaRPr sz="5650"/>
          </a:p>
        </p:txBody>
      </p:sp>
      <p:sp>
        <p:nvSpPr>
          <p:cNvPr id="317" name="object 317"/>
          <p:cNvSpPr txBox="1"/>
          <p:nvPr/>
        </p:nvSpPr>
        <p:spPr>
          <a:xfrm>
            <a:off x="1949492" y="1275079"/>
            <a:ext cx="1884680" cy="1406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16900"/>
              </a:lnSpc>
              <a:spcBef>
                <a:spcPts val="95"/>
              </a:spcBef>
            </a:pPr>
            <a:r>
              <a:rPr sz="1550" b="1" spc="5" dirty="0">
                <a:solidFill>
                  <a:srgbClr val="1B181C"/>
                </a:solidFill>
                <a:latin typeface="Tahoma"/>
                <a:cs typeface="Tahoma"/>
              </a:rPr>
              <a:t>Chegando </a:t>
            </a:r>
            <a:r>
              <a:rPr sz="1550" b="1" spc="35" dirty="0">
                <a:solidFill>
                  <a:srgbClr val="1B181C"/>
                </a:solidFill>
                <a:latin typeface="Tahoma"/>
                <a:cs typeface="Tahoma"/>
              </a:rPr>
              <a:t>na </a:t>
            </a:r>
            <a:r>
              <a:rPr sz="1550" b="1" spc="40" dirty="0">
                <a:solidFill>
                  <a:srgbClr val="1B181C"/>
                </a:solidFill>
                <a:latin typeface="Tahoma"/>
                <a:cs typeface="Tahoma"/>
              </a:rPr>
              <a:t> </a:t>
            </a:r>
            <a:r>
              <a:rPr sz="1550" b="1" spc="10" dirty="0">
                <a:solidFill>
                  <a:srgbClr val="1B181C"/>
                </a:solidFill>
                <a:latin typeface="Tahoma"/>
                <a:cs typeface="Tahoma"/>
              </a:rPr>
              <a:t>operação,</a:t>
            </a:r>
            <a:r>
              <a:rPr sz="1550" b="1" spc="-70" dirty="0">
                <a:solidFill>
                  <a:srgbClr val="1B181C"/>
                </a:solidFill>
                <a:latin typeface="Tahoma"/>
                <a:cs typeface="Tahoma"/>
              </a:rPr>
              <a:t> </a:t>
            </a:r>
            <a:r>
              <a:rPr sz="1550" b="1" spc="20" dirty="0">
                <a:solidFill>
                  <a:srgbClr val="1B181C"/>
                </a:solidFill>
                <a:latin typeface="Tahoma"/>
                <a:cs typeface="Tahoma"/>
              </a:rPr>
              <a:t>o</a:t>
            </a:r>
            <a:r>
              <a:rPr sz="1550" b="1" spc="-70" dirty="0">
                <a:solidFill>
                  <a:srgbClr val="1B181C"/>
                </a:solidFill>
                <a:latin typeface="Tahoma"/>
                <a:cs typeface="Tahoma"/>
              </a:rPr>
              <a:t> </a:t>
            </a:r>
            <a:r>
              <a:rPr sz="1550" b="1" dirty="0">
                <a:solidFill>
                  <a:srgbClr val="1B181C"/>
                </a:solidFill>
                <a:latin typeface="Tahoma"/>
                <a:cs typeface="Tahoma"/>
              </a:rPr>
              <a:t>gestor </a:t>
            </a:r>
            <a:r>
              <a:rPr sz="1550" b="1" spc="-440" dirty="0">
                <a:solidFill>
                  <a:srgbClr val="1B181C"/>
                </a:solidFill>
                <a:latin typeface="Tahoma"/>
                <a:cs typeface="Tahoma"/>
              </a:rPr>
              <a:t> </a:t>
            </a:r>
            <a:r>
              <a:rPr sz="1550" b="1" spc="30" dirty="0">
                <a:solidFill>
                  <a:srgbClr val="1B181C"/>
                </a:solidFill>
                <a:latin typeface="Tahoma"/>
                <a:cs typeface="Tahoma"/>
              </a:rPr>
              <a:t>notou </a:t>
            </a:r>
            <a:r>
              <a:rPr sz="1550" b="1" spc="25" dirty="0">
                <a:solidFill>
                  <a:srgbClr val="1B181C"/>
                </a:solidFill>
                <a:latin typeface="Tahoma"/>
                <a:cs typeface="Tahoma"/>
              </a:rPr>
              <a:t>que </a:t>
            </a:r>
            <a:r>
              <a:rPr sz="1550" b="1" spc="55" dirty="0">
                <a:solidFill>
                  <a:srgbClr val="1B181C"/>
                </a:solidFill>
                <a:latin typeface="Tahoma"/>
                <a:cs typeface="Tahoma"/>
              </a:rPr>
              <a:t>um </a:t>
            </a:r>
            <a:r>
              <a:rPr sz="1550" b="1" spc="5" dirty="0">
                <a:solidFill>
                  <a:srgbClr val="1B181C"/>
                </a:solidFill>
                <a:latin typeface="Tahoma"/>
                <a:cs typeface="Tahoma"/>
              </a:rPr>
              <a:t>dos </a:t>
            </a:r>
            <a:r>
              <a:rPr sz="1550" b="1" spc="-440" dirty="0">
                <a:solidFill>
                  <a:srgbClr val="1B181C"/>
                </a:solidFill>
                <a:latin typeface="Tahoma"/>
                <a:cs typeface="Tahoma"/>
              </a:rPr>
              <a:t> </a:t>
            </a:r>
            <a:r>
              <a:rPr sz="1550" b="1" spc="15" dirty="0">
                <a:solidFill>
                  <a:srgbClr val="1B181C"/>
                </a:solidFill>
                <a:latin typeface="Tahoma"/>
                <a:cs typeface="Tahoma"/>
              </a:rPr>
              <a:t>operadores</a:t>
            </a:r>
            <a:r>
              <a:rPr sz="1550" b="1" spc="-80" dirty="0">
                <a:solidFill>
                  <a:srgbClr val="1B181C"/>
                </a:solidFill>
                <a:latin typeface="Tahoma"/>
                <a:cs typeface="Tahoma"/>
              </a:rPr>
              <a:t> </a:t>
            </a:r>
            <a:r>
              <a:rPr sz="1550" b="1" spc="10" dirty="0">
                <a:solidFill>
                  <a:srgbClr val="1B181C"/>
                </a:solidFill>
                <a:latin typeface="Tahoma"/>
                <a:cs typeface="Tahoma"/>
              </a:rPr>
              <a:t>estava </a:t>
            </a:r>
            <a:r>
              <a:rPr sz="1550" b="1" spc="-440" dirty="0">
                <a:solidFill>
                  <a:srgbClr val="1B181C"/>
                </a:solidFill>
                <a:latin typeface="Tahoma"/>
                <a:cs typeface="Tahoma"/>
              </a:rPr>
              <a:t> </a:t>
            </a:r>
            <a:r>
              <a:rPr sz="1550" b="1" spc="30" dirty="0">
                <a:solidFill>
                  <a:srgbClr val="1B181C"/>
                </a:solidFill>
                <a:latin typeface="Tahoma"/>
                <a:cs typeface="Tahoma"/>
              </a:rPr>
              <a:t>no</a:t>
            </a:r>
            <a:r>
              <a:rPr sz="1550" b="1" spc="-55" dirty="0">
                <a:solidFill>
                  <a:srgbClr val="1B181C"/>
                </a:solidFill>
                <a:latin typeface="Tahoma"/>
                <a:cs typeface="Tahoma"/>
              </a:rPr>
              <a:t> </a:t>
            </a:r>
            <a:r>
              <a:rPr sz="1550" b="1" dirty="0">
                <a:solidFill>
                  <a:srgbClr val="1B181C"/>
                </a:solidFill>
                <a:latin typeface="Tahoma"/>
                <a:cs typeface="Tahoma"/>
              </a:rPr>
              <a:t>facebook...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318" name="object 318"/>
          <p:cNvSpPr txBox="1"/>
          <p:nvPr/>
        </p:nvSpPr>
        <p:spPr>
          <a:xfrm>
            <a:off x="6060255" y="1385628"/>
            <a:ext cx="2166620" cy="10541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indent="48260" algn="ctr">
              <a:lnSpc>
                <a:spcPct val="116399"/>
              </a:lnSpc>
              <a:spcBef>
                <a:spcPts val="90"/>
              </a:spcBef>
            </a:pPr>
            <a:r>
              <a:rPr sz="1450" b="1" spc="10" dirty="0">
                <a:solidFill>
                  <a:srgbClr val="1B181C"/>
                </a:solidFill>
                <a:latin typeface="Tahoma"/>
                <a:cs typeface="Tahoma"/>
              </a:rPr>
              <a:t>Então</a:t>
            </a:r>
            <a:r>
              <a:rPr sz="1450" b="1" spc="-60" dirty="0">
                <a:solidFill>
                  <a:srgbClr val="1B181C"/>
                </a:solidFill>
                <a:latin typeface="Tahoma"/>
                <a:cs typeface="Tahoma"/>
              </a:rPr>
              <a:t> </a:t>
            </a:r>
            <a:r>
              <a:rPr sz="1450" b="1" spc="20" dirty="0">
                <a:solidFill>
                  <a:srgbClr val="1B181C"/>
                </a:solidFill>
                <a:latin typeface="Tahoma"/>
                <a:cs typeface="Tahoma"/>
              </a:rPr>
              <a:t>o</a:t>
            </a:r>
            <a:r>
              <a:rPr sz="1450" b="1" spc="-60" dirty="0">
                <a:solidFill>
                  <a:srgbClr val="1B181C"/>
                </a:solidFill>
                <a:latin typeface="Tahoma"/>
                <a:cs typeface="Tahoma"/>
              </a:rPr>
              <a:t> </a:t>
            </a:r>
            <a:r>
              <a:rPr sz="1450" b="1" dirty="0">
                <a:solidFill>
                  <a:srgbClr val="1B181C"/>
                </a:solidFill>
                <a:latin typeface="Tahoma"/>
                <a:cs typeface="Tahoma"/>
              </a:rPr>
              <a:t>gestor</a:t>
            </a:r>
            <a:r>
              <a:rPr sz="1450" b="1" spc="-55" dirty="0">
                <a:solidFill>
                  <a:srgbClr val="1B181C"/>
                </a:solidFill>
                <a:latin typeface="Tahoma"/>
                <a:cs typeface="Tahoma"/>
              </a:rPr>
              <a:t> </a:t>
            </a:r>
            <a:r>
              <a:rPr sz="1450" b="1" spc="20" dirty="0">
                <a:solidFill>
                  <a:srgbClr val="1B181C"/>
                </a:solidFill>
                <a:latin typeface="Tahoma"/>
                <a:cs typeface="Tahoma"/>
              </a:rPr>
              <a:t>pensou </a:t>
            </a:r>
            <a:r>
              <a:rPr sz="1450" b="1" spc="-409" dirty="0">
                <a:solidFill>
                  <a:srgbClr val="1B181C"/>
                </a:solidFill>
                <a:latin typeface="Tahoma"/>
                <a:cs typeface="Tahoma"/>
              </a:rPr>
              <a:t> </a:t>
            </a:r>
            <a:r>
              <a:rPr sz="1450" b="1" spc="15" dirty="0">
                <a:solidFill>
                  <a:srgbClr val="1B181C"/>
                </a:solidFill>
                <a:latin typeface="Tahoma"/>
                <a:cs typeface="Tahoma"/>
              </a:rPr>
              <a:t>"oque</a:t>
            </a:r>
            <a:r>
              <a:rPr sz="1450" b="1" spc="-65" dirty="0">
                <a:solidFill>
                  <a:srgbClr val="1B181C"/>
                </a:solidFill>
                <a:latin typeface="Tahoma"/>
                <a:cs typeface="Tahoma"/>
              </a:rPr>
              <a:t> </a:t>
            </a:r>
            <a:r>
              <a:rPr sz="1450" b="1" spc="25" dirty="0">
                <a:solidFill>
                  <a:srgbClr val="1B181C"/>
                </a:solidFill>
                <a:latin typeface="Tahoma"/>
                <a:cs typeface="Tahoma"/>
              </a:rPr>
              <a:t>eu</a:t>
            </a:r>
            <a:r>
              <a:rPr sz="1450" b="1" spc="-60" dirty="0">
                <a:solidFill>
                  <a:srgbClr val="1B181C"/>
                </a:solidFill>
                <a:latin typeface="Tahoma"/>
                <a:cs typeface="Tahoma"/>
              </a:rPr>
              <a:t> </a:t>
            </a:r>
            <a:r>
              <a:rPr sz="1450" b="1" spc="20" dirty="0">
                <a:solidFill>
                  <a:srgbClr val="1B181C"/>
                </a:solidFill>
                <a:latin typeface="Tahoma"/>
                <a:cs typeface="Tahoma"/>
              </a:rPr>
              <a:t>poderia</a:t>
            </a:r>
            <a:r>
              <a:rPr sz="1450" b="1" spc="-60" dirty="0">
                <a:solidFill>
                  <a:srgbClr val="1B181C"/>
                </a:solidFill>
                <a:latin typeface="Tahoma"/>
                <a:cs typeface="Tahoma"/>
              </a:rPr>
              <a:t> </a:t>
            </a:r>
            <a:r>
              <a:rPr sz="1450" b="1" spc="10" dirty="0">
                <a:solidFill>
                  <a:srgbClr val="1B181C"/>
                </a:solidFill>
                <a:latin typeface="Tahoma"/>
                <a:cs typeface="Tahoma"/>
              </a:rPr>
              <a:t>fazer </a:t>
            </a:r>
            <a:r>
              <a:rPr sz="1450" b="1" spc="-409" dirty="0">
                <a:solidFill>
                  <a:srgbClr val="1B181C"/>
                </a:solidFill>
                <a:latin typeface="Tahoma"/>
                <a:cs typeface="Tahoma"/>
              </a:rPr>
              <a:t> </a:t>
            </a:r>
            <a:r>
              <a:rPr sz="1450" b="1" spc="25" dirty="0">
                <a:solidFill>
                  <a:srgbClr val="1B181C"/>
                </a:solidFill>
                <a:latin typeface="Tahoma"/>
                <a:cs typeface="Tahoma"/>
              </a:rPr>
              <a:t>para </a:t>
            </a:r>
            <a:r>
              <a:rPr sz="1450" b="1" spc="20" dirty="0">
                <a:solidFill>
                  <a:srgbClr val="1B181C"/>
                </a:solidFill>
                <a:latin typeface="Tahoma"/>
                <a:cs typeface="Tahoma"/>
              </a:rPr>
              <a:t>evitar </a:t>
            </a:r>
            <a:r>
              <a:rPr sz="1450" b="1" spc="25" dirty="0">
                <a:solidFill>
                  <a:srgbClr val="1B181C"/>
                </a:solidFill>
                <a:latin typeface="Tahoma"/>
                <a:cs typeface="Tahoma"/>
              </a:rPr>
              <a:t>a </a:t>
            </a:r>
            <a:r>
              <a:rPr sz="1450" b="1" spc="30" dirty="0">
                <a:solidFill>
                  <a:srgbClr val="1B181C"/>
                </a:solidFill>
                <a:latin typeface="Tahoma"/>
                <a:cs typeface="Tahoma"/>
              </a:rPr>
              <a:t> </a:t>
            </a:r>
            <a:r>
              <a:rPr sz="1450" b="1" spc="15" dirty="0">
                <a:solidFill>
                  <a:srgbClr val="1B181C"/>
                </a:solidFill>
                <a:latin typeface="Tahoma"/>
                <a:cs typeface="Tahoma"/>
              </a:rPr>
              <a:t>procrastinação</a:t>
            </a:r>
            <a:r>
              <a:rPr sz="1450" b="1" spc="-45" dirty="0">
                <a:solidFill>
                  <a:srgbClr val="1B181C"/>
                </a:solidFill>
                <a:latin typeface="Tahoma"/>
                <a:cs typeface="Tahoma"/>
              </a:rPr>
              <a:t> </a:t>
            </a:r>
            <a:r>
              <a:rPr sz="1450" b="1" spc="5" dirty="0">
                <a:solidFill>
                  <a:srgbClr val="1B181C"/>
                </a:solidFill>
                <a:latin typeface="Tahoma"/>
                <a:cs typeface="Tahoma"/>
              </a:rPr>
              <a:t>dele"</a:t>
            </a:r>
            <a:r>
              <a:rPr sz="1450" b="1" spc="-45" dirty="0">
                <a:solidFill>
                  <a:srgbClr val="1B181C"/>
                </a:solidFill>
                <a:latin typeface="Tahoma"/>
                <a:cs typeface="Tahoma"/>
              </a:rPr>
              <a:t> </a:t>
            </a:r>
            <a:r>
              <a:rPr sz="1450" b="1" spc="-114" dirty="0">
                <a:solidFill>
                  <a:srgbClr val="1B181C"/>
                </a:solidFill>
                <a:latin typeface="Tahoma"/>
                <a:cs typeface="Tahoma"/>
              </a:rPr>
              <a:t>?</a:t>
            </a:r>
            <a:endParaRPr sz="1450">
              <a:latin typeface="Tahoma"/>
              <a:cs typeface="Tahoma"/>
            </a:endParaRPr>
          </a:p>
        </p:txBody>
      </p:sp>
      <p:sp>
        <p:nvSpPr>
          <p:cNvPr id="319" name="object 319"/>
          <p:cNvSpPr txBox="1"/>
          <p:nvPr/>
        </p:nvSpPr>
        <p:spPr>
          <a:xfrm>
            <a:off x="10184076" y="1415321"/>
            <a:ext cx="2084070" cy="1168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17200"/>
              </a:lnSpc>
              <a:spcBef>
                <a:spcPts val="95"/>
              </a:spcBef>
            </a:pPr>
            <a:r>
              <a:rPr sz="1600" b="1" spc="-20" dirty="0">
                <a:solidFill>
                  <a:srgbClr val="1B181C"/>
                </a:solidFill>
                <a:latin typeface="Tahoma"/>
                <a:cs typeface="Tahoma"/>
              </a:rPr>
              <a:t>Ele</a:t>
            </a:r>
            <a:r>
              <a:rPr sz="1600" b="1" spc="-80" dirty="0">
                <a:solidFill>
                  <a:srgbClr val="1B181C"/>
                </a:solidFill>
                <a:latin typeface="Tahoma"/>
                <a:cs typeface="Tahoma"/>
              </a:rPr>
              <a:t> </a:t>
            </a:r>
            <a:r>
              <a:rPr sz="1600" b="1" spc="20" dirty="0">
                <a:solidFill>
                  <a:srgbClr val="1B181C"/>
                </a:solidFill>
                <a:latin typeface="Tahoma"/>
                <a:cs typeface="Tahoma"/>
              </a:rPr>
              <a:t>então</a:t>
            </a:r>
            <a:r>
              <a:rPr sz="1600" b="1" spc="-80" dirty="0">
                <a:solidFill>
                  <a:srgbClr val="1B181C"/>
                </a:solidFill>
                <a:latin typeface="Tahoma"/>
                <a:cs typeface="Tahoma"/>
              </a:rPr>
              <a:t> </a:t>
            </a:r>
            <a:r>
              <a:rPr sz="1600" b="1" spc="10" dirty="0">
                <a:solidFill>
                  <a:srgbClr val="1B181C"/>
                </a:solidFill>
                <a:latin typeface="Tahoma"/>
                <a:cs typeface="Tahoma"/>
              </a:rPr>
              <a:t>pesquisou </a:t>
            </a:r>
            <a:r>
              <a:rPr sz="1600" b="1" spc="-455" dirty="0">
                <a:solidFill>
                  <a:srgbClr val="1B181C"/>
                </a:solidFill>
                <a:latin typeface="Tahoma"/>
                <a:cs typeface="Tahoma"/>
              </a:rPr>
              <a:t> </a:t>
            </a:r>
            <a:r>
              <a:rPr sz="1600" b="1" spc="5" dirty="0">
                <a:solidFill>
                  <a:srgbClr val="1B181C"/>
                </a:solidFill>
                <a:latin typeface="Tahoma"/>
                <a:cs typeface="Tahoma"/>
              </a:rPr>
              <a:t>algum </a:t>
            </a:r>
            <a:r>
              <a:rPr sz="1600" b="1" spc="10" dirty="0">
                <a:solidFill>
                  <a:srgbClr val="1B181C"/>
                </a:solidFill>
                <a:latin typeface="Tahoma"/>
                <a:cs typeface="Tahoma"/>
              </a:rPr>
              <a:t>sistema e </a:t>
            </a:r>
            <a:r>
              <a:rPr sz="1600" b="1" spc="15" dirty="0">
                <a:solidFill>
                  <a:srgbClr val="1B181C"/>
                </a:solidFill>
                <a:latin typeface="Tahoma"/>
                <a:cs typeface="Tahoma"/>
              </a:rPr>
              <a:t> </a:t>
            </a:r>
            <a:r>
              <a:rPr sz="1600" b="1" spc="20" dirty="0">
                <a:solidFill>
                  <a:srgbClr val="1B181C"/>
                </a:solidFill>
                <a:latin typeface="Tahoma"/>
                <a:cs typeface="Tahoma"/>
              </a:rPr>
              <a:t>encontrou </a:t>
            </a:r>
            <a:r>
              <a:rPr sz="1600" b="1" spc="15" dirty="0">
                <a:solidFill>
                  <a:srgbClr val="1B181C"/>
                </a:solidFill>
                <a:latin typeface="Tahoma"/>
                <a:cs typeface="Tahoma"/>
              </a:rPr>
              <a:t>o </a:t>
            </a:r>
            <a:r>
              <a:rPr sz="1600" b="1" spc="5" dirty="0">
                <a:solidFill>
                  <a:srgbClr val="1B181C"/>
                </a:solidFill>
                <a:latin typeface="Tahoma"/>
                <a:cs typeface="Tahoma"/>
              </a:rPr>
              <a:t>nosso </a:t>
            </a:r>
            <a:r>
              <a:rPr sz="1600" b="1" spc="10" dirty="0">
                <a:solidFill>
                  <a:srgbClr val="1B181C"/>
                </a:solidFill>
                <a:latin typeface="Tahoma"/>
                <a:cs typeface="Tahoma"/>
              </a:rPr>
              <a:t> </a:t>
            </a:r>
            <a:r>
              <a:rPr sz="1600" b="1" spc="5" dirty="0">
                <a:solidFill>
                  <a:srgbClr val="1B181C"/>
                </a:solidFill>
                <a:latin typeface="Tahoma"/>
                <a:cs typeface="Tahoma"/>
              </a:rPr>
              <a:t>projeto</a:t>
            </a:r>
            <a:r>
              <a:rPr sz="1600" b="1" spc="-65" dirty="0">
                <a:solidFill>
                  <a:srgbClr val="1B181C"/>
                </a:solidFill>
                <a:latin typeface="Tahoma"/>
                <a:cs typeface="Tahoma"/>
              </a:rPr>
              <a:t> </a:t>
            </a:r>
            <a:r>
              <a:rPr sz="1600" b="1" spc="-15" dirty="0">
                <a:solidFill>
                  <a:srgbClr val="1B181C"/>
                </a:solidFill>
                <a:latin typeface="Tahoma"/>
                <a:cs typeface="Tahoma"/>
              </a:rPr>
              <a:t>"Exposed"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20" name="object 320"/>
          <p:cNvSpPr txBox="1"/>
          <p:nvPr/>
        </p:nvSpPr>
        <p:spPr>
          <a:xfrm>
            <a:off x="14505860" y="1386908"/>
            <a:ext cx="2216150" cy="1406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6900"/>
              </a:lnSpc>
              <a:spcBef>
                <a:spcPts val="90"/>
              </a:spcBef>
            </a:pPr>
            <a:r>
              <a:rPr sz="1550" b="1" spc="15" dirty="0">
                <a:solidFill>
                  <a:srgbClr val="1B181C"/>
                </a:solidFill>
                <a:latin typeface="Tahoma"/>
                <a:cs typeface="Tahoma"/>
              </a:rPr>
              <a:t>Nesse </a:t>
            </a:r>
            <a:r>
              <a:rPr sz="1550" b="1" spc="20" dirty="0">
                <a:solidFill>
                  <a:srgbClr val="1B181C"/>
                </a:solidFill>
                <a:latin typeface="Tahoma"/>
                <a:cs typeface="Tahoma"/>
              </a:rPr>
              <a:t>programa </a:t>
            </a:r>
            <a:r>
              <a:rPr sz="1550" b="1" spc="5" dirty="0">
                <a:solidFill>
                  <a:srgbClr val="1B181C"/>
                </a:solidFill>
                <a:latin typeface="Tahoma"/>
                <a:cs typeface="Tahoma"/>
              </a:rPr>
              <a:t>você </a:t>
            </a:r>
            <a:r>
              <a:rPr sz="1550" b="1" spc="-440" dirty="0">
                <a:solidFill>
                  <a:srgbClr val="1B181C"/>
                </a:solidFill>
                <a:latin typeface="Tahoma"/>
                <a:cs typeface="Tahoma"/>
              </a:rPr>
              <a:t> </a:t>
            </a:r>
            <a:r>
              <a:rPr sz="1550" b="1" spc="25" dirty="0">
                <a:solidFill>
                  <a:srgbClr val="1B181C"/>
                </a:solidFill>
                <a:latin typeface="Tahoma"/>
                <a:cs typeface="Tahoma"/>
              </a:rPr>
              <a:t>encontrará </a:t>
            </a:r>
            <a:r>
              <a:rPr sz="1550" b="1" spc="5" dirty="0">
                <a:solidFill>
                  <a:srgbClr val="1B181C"/>
                </a:solidFill>
                <a:latin typeface="Tahoma"/>
                <a:cs typeface="Tahoma"/>
              </a:rPr>
              <a:t>as </a:t>
            </a:r>
            <a:r>
              <a:rPr sz="1550" b="1" spc="10" dirty="0">
                <a:solidFill>
                  <a:srgbClr val="1B181C"/>
                </a:solidFill>
                <a:latin typeface="Tahoma"/>
                <a:cs typeface="Tahoma"/>
              </a:rPr>
              <a:t> </a:t>
            </a:r>
            <a:r>
              <a:rPr sz="1550" b="1" spc="5" dirty="0">
                <a:solidFill>
                  <a:srgbClr val="1B181C"/>
                </a:solidFill>
                <a:latin typeface="Tahoma"/>
                <a:cs typeface="Tahoma"/>
              </a:rPr>
              <a:t>seguintes </a:t>
            </a:r>
            <a:r>
              <a:rPr sz="1550" b="1" spc="10" dirty="0">
                <a:solidFill>
                  <a:srgbClr val="1B181C"/>
                </a:solidFill>
                <a:latin typeface="Tahoma"/>
                <a:cs typeface="Tahoma"/>
              </a:rPr>
              <a:t> </a:t>
            </a:r>
            <a:r>
              <a:rPr sz="1550" b="1" spc="5" dirty="0">
                <a:solidFill>
                  <a:srgbClr val="1B181C"/>
                </a:solidFill>
                <a:latin typeface="Tahoma"/>
                <a:cs typeface="Tahoma"/>
              </a:rPr>
              <a:t>funções(Alerta</a:t>
            </a:r>
            <a:r>
              <a:rPr sz="1550" b="1" spc="-70" dirty="0">
                <a:solidFill>
                  <a:srgbClr val="1B181C"/>
                </a:solidFill>
                <a:latin typeface="Tahoma"/>
                <a:cs typeface="Tahoma"/>
              </a:rPr>
              <a:t> </a:t>
            </a:r>
            <a:r>
              <a:rPr sz="1550" b="1" spc="20" dirty="0">
                <a:solidFill>
                  <a:srgbClr val="1B181C"/>
                </a:solidFill>
                <a:latin typeface="Tahoma"/>
                <a:cs typeface="Tahoma"/>
              </a:rPr>
              <a:t>do</a:t>
            </a:r>
            <a:r>
              <a:rPr sz="1550" b="1" spc="-65" dirty="0">
                <a:solidFill>
                  <a:srgbClr val="1B181C"/>
                </a:solidFill>
                <a:latin typeface="Tahoma"/>
                <a:cs typeface="Tahoma"/>
              </a:rPr>
              <a:t> </a:t>
            </a:r>
            <a:r>
              <a:rPr sz="1550" b="1" spc="15" dirty="0">
                <a:solidFill>
                  <a:srgbClr val="1B181C"/>
                </a:solidFill>
                <a:latin typeface="Tahoma"/>
                <a:cs typeface="Tahoma"/>
              </a:rPr>
              <a:t>uso </a:t>
            </a:r>
            <a:r>
              <a:rPr sz="1550" b="1" spc="-440" dirty="0">
                <a:solidFill>
                  <a:srgbClr val="1B181C"/>
                </a:solidFill>
                <a:latin typeface="Tahoma"/>
                <a:cs typeface="Tahoma"/>
              </a:rPr>
              <a:t> </a:t>
            </a:r>
            <a:r>
              <a:rPr sz="1550" b="1" spc="-5" dirty="0">
                <a:solidFill>
                  <a:srgbClr val="1B181C"/>
                </a:solidFill>
                <a:latin typeface="Tahoma"/>
                <a:cs typeface="Tahoma"/>
              </a:rPr>
              <a:t>indevido)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321" name="object 321"/>
          <p:cNvSpPr txBox="1"/>
          <p:nvPr/>
        </p:nvSpPr>
        <p:spPr>
          <a:xfrm>
            <a:off x="1725392" y="5720867"/>
            <a:ext cx="2563495" cy="692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12115">
              <a:lnSpc>
                <a:spcPct val="118200"/>
              </a:lnSpc>
              <a:spcBef>
                <a:spcPts val="95"/>
              </a:spcBef>
            </a:pPr>
            <a:r>
              <a:rPr sz="1850" b="1" spc="15" dirty="0">
                <a:solidFill>
                  <a:srgbClr val="1B181C"/>
                </a:solidFill>
                <a:latin typeface="Tahoma"/>
                <a:cs typeface="Tahoma"/>
              </a:rPr>
              <a:t>Analise de uso </a:t>
            </a:r>
            <a:r>
              <a:rPr sz="1850" b="1" spc="20" dirty="0">
                <a:solidFill>
                  <a:srgbClr val="1B181C"/>
                </a:solidFill>
                <a:latin typeface="Tahoma"/>
                <a:cs typeface="Tahoma"/>
              </a:rPr>
              <a:t> </a:t>
            </a:r>
            <a:r>
              <a:rPr sz="1850" b="1" spc="-25" dirty="0">
                <a:solidFill>
                  <a:srgbClr val="1B181C"/>
                </a:solidFill>
                <a:latin typeface="Tahoma"/>
                <a:cs typeface="Tahoma"/>
              </a:rPr>
              <a:t>(gráficos</a:t>
            </a:r>
            <a:r>
              <a:rPr sz="1850" b="1" spc="-95" dirty="0">
                <a:solidFill>
                  <a:srgbClr val="1B181C"/>
                </a:solidFill>
                <a:latin typeface="Tahoma"/>
                <a:cs typeface="Tahoma"/>
              </a:rPr>
              <a:t> </a:t>
            </a:r>
            <a:r>
              <a:rPr sz="1850" b="1" spc="10" dirty="0">
                <a:solidFill>
                  <a:srgbClr val="1B181C"/>
                </a:solidFill>
                <a:latin typeface="Tahoma"/>
                <a:cs typeface="Tahoma"/>
              </a:rPr>
              <a:t>e</a:t>
            </a:r>
            <a:r>
              <a:rPr sz="1850" b="1" spc="-95" dirty="0">
                <a:solidFill>
                  <a:srgbClr val="1B181C"/>
                </a:solidFill>
                <a:latin typeface="Tahoma"/>
                <a:cs typeface="Tahoma"/>
              </a:rPr>
              <a:t> </a:t>
            </a:r>
            <a:r>
              <a:rPr sz="1850" b="1" dirty="0">
                <a:solidFill>
                  <a:srgbClr val="1B181C"/>
                </a:solidFill>
                <a:latin typeface="Tahoma"/>
                <a:cs typeface="Tahoma"/>
              </a:rPr>
              <a:t>relatorios)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322" name="object 322"/>
          <p:cNvSpPr txBox="1"/>
          <p:nvPr/>
        </p:nvSpPr>
        <p:spPr>
          <a:xfrm>
            <a:off x="5887626" y="5391346"/>
            <a:ext cx="2297430" cy="1358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8200"/>
              </a:lnSpc>
              <a:spcBef>
                <a:spcPts val="95"/>
              </a:spcBef>
            </a:pPr>
            <a:r>
              <a:rPr sz="1850" b="1" spc="40" dirty="0">
                <a:solidFill>
                  <a:srgbClr val="1B181C"/>
                </a:solidFill>
                <a:latin typeface="Tahoma"/>
                <a:cs typeface="Tahoma"/>
              </a:rPr>
              <a:t>Monitorar</a:t>
            </a:r>
            <a:r>
              <a:rPr sz="1850" b="1" spc="-75" dirty="0">
                <a:solidFill>
                  <a:srgbClr val="1B181C"/>
                </a:solidFill>
                <a:latin typeface="Tahoma"/>
                <a:cs typeface="Tahoma"/>
              </a:rPr>
              <a:t> </a:t>
            </a:r>
            <a:r>
              <a:rPr sz="1850" b="1" spc="20" dirty="0">
                <a:solidFill>
                  <a:srgbClr val="1B181C"/>
                </a:solidFill>
                <a:latin typeface="Tahoma"/>
                <a:cs typeface="Tahoma"/>
              </a:rPr>
              <a:t>o</a:t>
            </a:r>
            <a:r>
              <a:rPr sz="1850" b="1" spc="-70" dirty="0">
                <a:solidFill>
                  <a:srgbClr val="1B181C"/>
                </a:solidFill>
                <a:latin typeface="Tahoma"/>
                <a:cs typeface="Tahoma"/>
              </a:rPr>
              <a:t> </a:t>
            </a:r>
            <a:r>
              <a:rPr sz="1850" b="1" spc="15" dirty="0">
                <a:solidFill>
                  <a:srgbClr val="1B181C"/>
                </a:solidFill>
                <a:latin typeface="Tahoma"/>
                <a:cs typeface="Tahoma"/>
              </a:rPr>
              <a:t>uso</a:t>
            </a:r>
            <a:r>
              <a:rPr sz="1850" b="1" spc="-75" dirty="0">
                <a:solidFill>
                  <a:srgbClr val="1B181C"/>
                </a:solidFill>
                <a:latin typeface="Tahoma"/>
                <a:cs typeface="Tahoma"/>
              </a:rPr>
              <a:t> </a:t>
            </a:r>
            <a:r>
              <a:rPr sz="1850" b="1" spc="25" dirty="0">
                <a:solidFill>
                  <a:srgbClr val="1B181C"/>
                </a:solidFill>
                <a:latin typeface="Tahoma"/>
                <a:cs typeface="Tahoma"/>
              </a:rPr>
              <a:t>da </a:t>
            </a:r>
            <a:r>
              <a:rPr sz="1850" b="1" spc="-525" dirty="0">
                <a:solidFill>
                  <a:srgbClr val="1B181C"/>
                </a:solidFill>
                <a:latin typeface="Tahoma"/>
                <a:cs typeface="Tahoma"/>
              </a:rPr>
              <a:t> </a:t>
            </a:r>
            <a:r>
              <a:rPr sz="1850" b="1" spc="35" dirty="0">
                <a:solidFill>
                  <a:srgbClr val="1B181C"/>
                </a:solidFill>
                <a:latin typeface="Tahoma"/>
                <a:cs typeface="Tahoma"/>
              </a:rPr>
              <a:t>máquina </a:t>
            </a:r>
            <a:r>
              <a:rPr sz="1850" b="1" spc="40" dirty="0">
                <a:solidFill>
                  <a:srgbClr val="1B181C"/>
                </a:solidFill>
                <a:latin typeface="Tahoma"/>
                <a:cs typeface="Tahoma"/>
              </a:rPr>
              <a:t> </a:t>
            </a:r>
            <a:r>
              <a:rPr sz="1850" b="1" dirty="0">
                <a:solidFill>
                  <a:srgbClr val="1B181C"/>
                </a:solidFill>
                <a:latin typeface="Tahoma"/>
                <a:cs typeface="Tahoma"/>
              </a:rPr>
              <a:t>(Processamento </a:t>
            </a:r>
            <a:r>
              <a:rPr sz="1850" b="1" spc="-35" dirty="0">
                <a:solidFill>
                  <a:srgbClr val="1B181C"/>
                </a:solidFill>
                <a:latin typeface="Tahoma"/>
                <a:cs typeface="Tahoma"/>
              </a:rPr>
              <a:t>, </a:t>
            </a:r>
            <a:r>
              <a:rPr sz="1850" b="1" spc="-30" dirty="0">
                <a:solidFill>
                  <a:srgbClr val="1B181C"/>
                </a:solidFill>
                <a:latin typeface="Tahoma"/>
                <a:cs typeface="Tahoma"/>
              </a:rPr>
              <a:t> </a:t>
            </a:r>
            <a:r>
              <a:rPr sz="1850" b="1" dirty="0">
                <a:solidFill>
                  <a:srgbClr val="1B181C"/>
                </a:solidFill>
                <a:latin typeface="Tahoma"/>
                <a:cs typeface="Tahoma"/>
              </a:rPr>
              <a:t>RAM,</a:t>
            </a:r>
            <a:r>
              <a:rPr sz="1850" b="1" spc="-60" dirty="0">
                <a:solidFill>
                  <a:srgbClr val="1B181C"/>
                </a:solidFill>
                <a:latin typeface="Tahoma"/>
                <a:cs typeface="Tahoma"/>
              </a:rPr>
              <a:t> </a:t>
            </a:r>
            <a:r>
              <a:rPr sz="1850" b="1" spc="-40" dirty="0">
                <a:solidFill>
                  <a:srgbClr val="1B181C"/>
                </a:solidFill>
                <a:latin typeface="Tahoma"/>
                <a:cs typeface="Tahoma"/>
              </a:rPr>
              <a:t>Disco)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323" name="object 323"/>
          <p:cNvSpPr txBox="1"/>
          <p:nvPr/>
        </p:nvSpPr>
        <p:spPr>
          <a:xfrm>
            <a:off x="14121848" y="5474473"/>
            <a:ext cx="2608580" cy="11487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8900"/>
              </a:lnSpc>
              <a:spcBef>
                <a:spcPts val="90"/>
              </a:spcBef>
            </a:pPr>
            <a:r>
              <a:rPr sz="1550" b="1" spc="15" dirty="0">
                <a:solidFill>
                  <a:srgbClr val="1B181C"/>
                </a:solidFill>
                <a:latin typeface="Tahoma"/>
                <a:cs typeface="Tahoma"/>
              </a:rPr>
              <a:t>Tudo </a:t>
            </a:r>
            <a:r>
              <a:rPr sz="1550" b="1" dirty="0">
                <a:solidFill>
                  <a:srgbClr val="1B181C"/>
                </a:solidFill>
                <a:latin typeface="Tahoma"/>
                <a:cs typeface="Tahoma"/>
              </a:rPr>
              <a:t>isso </a:t>
            </a:r>
            <a:r>
              <a:rPr sz="1550" b="1" spc="35" dirty="0">
                <a:solidFill>
                  <a:srgbClr val="1B181C"/>
                </a:solidFill>
                <a:latin typeface="Tahoma"/>
                <a:cs typeface="Tahoma"/>
              </a:rPr>
              <a:t>afim </a:t>
            </a:r>
            <a:r>
              <a:rPr sz="1550" b="1" spc="20" dirty="0">
                <a:solidFill>
                  <a:srgbClr val="1B181C"/>
                </a:solidFill>
                <a:latin typeface="Tahoma"/>
                <a:cs typeface="Tahoma"/>
              </a:rPr>
              <a:t>de </a:t>
            </a:r>
            <a:r>
              <a:rPr sz="1550" b="1" spc="15" dirty="0">
                <a:solidFill>
                  <a:srgbClr val="1B181C"/>
                </a:solidFill>
                <a:latin typeface="Tahoma"/>
                <a:cs typeface="Tahoma"/>
              </a:rPr>
              <a:t>ajudar </a:t>
            </a:r>
            <a:r>
              <a:rPr sz="1550" b="1" spc="20" dirty="0">
                <a:solidFill>
                  <a:srgbClr val="1B181C"/>
                </a:solidFill>
                <a:latin typeface="Tahoma"/>
                <a:cs typeface="Tahoma"/>
              </a:rPr>
              <a:t> o</a:t>
            </a:r>
            <a:r>
              <a:rPr sz="1550" b="1" spc="-60" dirty="0">
                <a:solidFill>
                  <a:srgbClr val="1B181C"/>
                </a:solidFill>
                <a:latin typeface="Tahoma"/>
                <a:cs typeface="Tahoma"/>
              </a:rPr>
              <a:t> </a:t>
            </a:r>
            <a:r>
              <a:rPr sz="1550" b="1" spc="30" dirty="0">
                <a:solidFill>
                  <a:srgbClr val="1B181C"/>
                </a:solidFill>
                <a:latin typeface="Tahoma"/>
                <a:cs typeface="Tahoma"/>
              </a:rPr>
              <a:t>operador</a:t>
            </a:r>
            <a:r>
              <a:rPr sz="1550" b="1" spc="-60" dirty="0">
                <a:solidFill>
                  <a:srgbClr val="1B181C"/>
                </a:solidFill>
                <a:latin typeface="Tahoma"/>
                <a:cs typeface="Tahoma"/>
              </a:rPr>
              <a:t> </a:t>
            </a:r>
            <a:r>
              <a:rPr sz="1550" b="1" spc="25" dirty="0">
                <a:solidFill>
                  <a:srgbClr val="1B181C"/>
                </a:solidFill>
                <a:latin typeface="Tahoma"/>
                <a:cs typeface="Tahoma"/>
              </a:rPr>
              <a:t>a</a:t>
            </a:r>
            <a:r>
              <a:rPr sz="1550" b="1" spc="-60" dirty="0">
                <a:solidFill>
                  <a:srgbClr val="1B181C"/>
                </a:solidFill>
                <a:latin typeface="Tahoma"/>
                <a:cs typeface="Tahoma"/>
              </a:rPr>
              <a:t> </a:t>
            </a:r>
            <a:r>
              <a:rPr sz="1550" b="1" spc="25" dirty="0">
                <a:solidFill>
                  <a:srgbClr val="1B181C"/>
                </a:solidFill>
                <a:latin typeface="Tahoma"/>
                <a:cs typeface="Tahoma"/>
              </a:rPr>
              <a:t>procrastinar </a:t>
            </a:r>
            <a:r>
              <a:rPr sz="1550" b="1" spc="-440" dirty="0">
                <a:solidFill>
                  <a:srgbClr val="1B181C"/>
                </a:solidFill>
                <a:latin typeface="Tahoma"/>
                <a:cs typeface="Tahoma"/>
              </a:rPr>
              <a:t> </a:t>
            </a:r>
            <a:r>
              <a:rPr sz="1550" b="1" spc="30" dirty="0">
                <a:solidFill>
                  <a:srgbClr val="1B181C"/>
                </a:solidFill>
                <a:latin typeface="Tahoma"/>
                <a:cs typeface="Tahoma"/>
              </a:rPr>
              <a:t>menos </a:t>
            </a:r>
            <a:r>
              <a:rPr sz="1550" b="1" spc="15" dirty="0">
                <a:solidFill>
                  <a:srgbClr val="1B181C"/>
                </a:solidFill>
                <a:latin typeface="Tahoma"/>
                <a:cs typeface="Tahoma"/>
              </a:rPr>
              <a:t>e </a:t>
            </a:r>
            <a:r>
              <a:rPr sz="1550" b="1" spc="25" dirty="0">
                <a:solidFill>
                  <a:srgbClr val="1B181C"/>
                </a:solidFill>
                <a:latin typeface="Tahoma"/>
                <a:cs typeface="Tahoma"/>
              </a:rPr>
              <a:t>a </a:t>
            </a:r>
            <a:r>
              <a:rPr sz="1550" b="1" spc="35" dirty="0">
                <a:solidFill>
                  <a:srgbClr val="1B181C"/>
                </a:solidFill>
                <a:latin typeface="Tahoma"/>
                <a:cs typeface="Tahoma"/>
              </a:rPr>
              <a:t>melhorar </a:t>
            </a:r>
            <a:r>
              <a:rPr sz="1550" b="1" spc="15" dirty="0">
                <a:solidFill>
                  <a:srgbClr val="1B181C"/>
                </a:solidFill>
                <a:latin typeface="Tahoma"/>
                <a:cs typeface="Tahoma"/>
              </a:rPr>
              <a:t>seu </a:t>
            </a:r>
            <a:r>
              <a:rPr sz="1550" b="1" spc="20" dirty="0">
                <a:solidFill>
                  <a:srgbClr val="1B181C"/>
                </a:solidFill>
                <a:latin typeface="Tahoma"/>
                <a:cs typeface="Tahoma"/>
              </a:rPr>
              <a:t> </a:t>
            </a:r>
            <a:r>
              <a:rPr sz="1550" b="1" spc="35" dirty="0">
                <a:solidFill>
                  <a:srgbClr val="1B181C"/>
                </a:solidFill>
                <a:latin typeface="Tahoma"/>
                <a:cs typeface="Tahoma"/>
              </a:rPr>
              <a:t>rendimento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324" name="object 324"/>
          <p:cNvSpPr txBox="1"/>
          <p:nvPr/>
        </p:nvSpPr>
        <p:spPr>
          <a:xfrm>
            <a:off x="9978432" y="5624140"/>
            <a:ext cx="2494915" cy="8680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8900"/>
              </a:lnSpc>
              <a:spcBef>
                <a:spcPts val="90"/>
              </a:spcBef>
            </a:pPr>
            <a:r>
              <a:rPr sz="1550" b="1" spc="10" dirty="0">
                <a:solidFill>
                  <a:srgbClr val="1B181C"/>
                </a:solidFill>
                <a:latin typeface="Tahoma"/>
                <a:cs typeface="Tahoma"/>
              </a:rPr>
              <a:t>Ajuda </a:t>
            </a:r>
            <a:r>
              <a:rPr sz="1550" b="1" spc="20" dirty="0">
                <a:solidFill>
                  <a:srgbClr val="1B181C"/>
                </a:solidFill>
                <a:latin typeface="Tahoma"/>
                <a:cs typeface="Tahoma"/>
              </a:rPr>
              <a:t>o </a:t>
            </a:r>
            <a:r>
              <a:rPr sz="1550" b="1" spc="30" dirty="0">
                <a:solidFill>
                  <a:srgbClr val="1B181C"/>
                </a:solidFill>
                <a:latin typeface="Tahoma"/>
                <a:cs typeface="Tahoma"/>
              </a:rPr>
              <a:t>operador </a:t>
            </a:r>
            <a:r>
              <a:rPr sz="1550" b="1" spc="15" dirty="0">
                <a:solidFill>
                  <a:srgbClr val="1B181C"/>
                </a:solidFill>
                <a:latin typeface="Tahoma"/>
                <a:cs typeface="Tahoma"/>
              </a:rPr>
              <a:t>eo </a:t>
            </a:r>
            <a:r>
              <a:rPr sz="1550" b="1" spc="20" dirty="0">
                <a:solidFill>
                  <a:srgbClr val="1B181C"/>
                </a:solidFill>
                <a:latin typeface="Tahoma"/>
                <a:cs typeface="Tahoma"/>
              </a:rPr>
              <a:t> </a:t>
            </a:r>
            <a:r>
              <a:rPr sz="1550" b="1" spc="5" dirty="0">
                <a:solidFill>
                  <a:srgbClr val="1B181C"/>
                </a:solidFill>
                <a:latin typeface="Tahoma"/>
                <a:cs typeface="Tahoma"/>
              </a:rPr>
              <a:t>gestor</a:t>
            </a:r>
            <a:r>
              <a:rPr sz="1550" b="1" spc="-65" dirty="0">
                <a:solidFill>
                  <a:srgbClr val="1B181C"/>
                </a:solidFill>
                <a:latin typeface="Tahoma"/>
                <a:cs typeface="Tahoma"/>
              </a:rPr>
              <a:t> </a:t>
            </a:r>
            <a:r>
              <a:rPr sz="1550" b="1" spc="30" dirty="0">
                <a:solidFill>
                  <a:srgbClr val="1B181C"/>
                </a:solidFill>
                <a:latin typeface="Tahoma"/>
                <a:cs typeface="Tahoma"/>
              </a:rPr>
              <a:t>com</a:t>
            </a:r>
            <a:r>
              <a:rPr sz="1550" b="1" spc="-65" dirty="0">
                <a:solidFill>
                  <a:srgbClr val="1B181C"/>
                </a:solidFill>
                <a:latin typeface="Tahoma"/>
                <a:cs typeface="Tahoma"/>
              </a:rPr>
              <a:t> </a:t>
            </a:r>
            <a:r>
              <a:rPr sz="1550" b="1" spc="60" dirty="0">
                <a:solidFill>
                  <a:srgbClr val="1B181C"/>
                </a:solidFill>
                <a:latin typeface="Tahoma"/>
                <a:cs typeface="Tahoma"/>
              </a:rPr>
              <a:t>um</a:t>
            </a:r>
            <a:r>
              <a:rPr sz="1550" b="1" spc="-65" dirty="0">
                <a:solidFill>
                  <a:srgbClr val="1B181C"/>
                </a:solidFill>
                <a:latin typeface="Tahoma"/>
                <a:cs typeface="Tahoma"/>
              </a:rPr>
              <a:t> </a:t>
            </a:r>
            <a:r>
              <a:rPr sz="1550" b="1" spc="30" dirty="0">
                <a:solidFill>
                  <a:srgbClr val="1B181C"/>
                </a:solidFill>
                <a:latin typeface="Tahoma"/>
                <a:cs typeface="Tahoma"/>
              </a:rPr>
              <a:t>lembrete </a:t>
            </a:r>
            <a:r>
              <a:rPr sz="1550" b="1" spc="-440" dirty="0">
                <a:solidFill>
                  <a:srgbClr val="1B181C"/>
                </a:solidFill>
                <a:latin typeface="Tahoma"/>
                <a:cs typeface="Tahoma"/>
              </a:rPr>
              <a:t> </a:t>
            </a:r>
            <a:r>
              <a:rPr sz="1550" b="1" spc="20" dirty="0">
                <a:solidFill>
                  <a:srgbClr val="1B181C"/>
                </a:solidFill>
                <a:latin typeface="Tahoma"/>
                <a:cs typeface="Tahoma"/>
              </a:rPr>
              <a:t>de</a:t>
            </a:r>
            <a:r>
              <a:rPr sz="1550" b="1" spc="-50" dirty="0">
                <a:solidFill>
                  <a:srgbClr val="1B181C"/>
                </a:solidFill>
                <a:latin typeface="Tahoma"/>
                <a:cs typeface="Tahoma"/>
              </a:rPr>
              <a:t> </a:t>
            </a:r>
            <a:r>
              <a:rPr sz="1550" b="1" spc="15" dirty="0">
                <a:solidFill>
                  <a:srgbClr val="1B181C"/>
                </a:solidFill>
                <a:latin typeface="Tahoma"/>
                <a:cs typeface="Tahoma"/>
              </a:rPr>
              <a:t>pausas</a:t>
            </a:r>
            <a:endParaRPr sz="1550">
              <a:latin typeface="Tahoma"/>
              <a:cs typeface="Tahoma"/>
            </a:endParaRPr>
          </a:p>
        </p:txBody>
      </p:sp>
      <p:grpSp>
        <p:nvGrpSpPr>
          <p:cNvPr id="325" name="object 325"/>
          <p:cNvGrpSpPr/>
          <p:nvPr/>
        </p:nvGrpSpPr>
        <p:grpSpPr>
          <a:xfrm>
            <a:off x="3785846" y="3230933"/>
            <a:ext cx="332105" cy="332105"/>
            <a:chOff x="3785846" y="3230933"/>
            <a:chExt cx="332105" cy="332105"/>
          </a:xfrm>
        </p:grpSpPr>
        <p:sp>
          <p:nvSpPr>
            <p:cNvPr id="326" name="object 326"/>
            <p:cNvSpPr/>
            <p:nvPr/>
          </p:nvSpPr>
          <p:spPr>
            <a:xfrm>
              <a:off x="3785846" y="3230933"/>
              <a:ext cx="332105" cy="332105"/>
            </a:xfrm>
            <a:custGeom>
              <a:avLst/>
              <a:gdLst/>
              <a:ahLst/>
              <a:cxnLst/>
              <a:rect l="l" t="t" r="r" b="b"/>
              <a:pathLst>
                <a:path w="332104" h="332104">
                  <a:moveTo>
                    <a:pt x="313691" y="332016"/>
                  </a:moveTo>
                  <a:lnTo>
                    <a:pt x="18324" y="332016"/>
                  </a:lnTo>
                  <a:lnTo>
                    <a:pt x="11190" y="330576"/>
                  </a:lnTo>
                  <a:lnTo>
                    <a:pt x="5366" y="326649"/>
                  </a:lnTo>
                  <a:lnTo>
                    <a:pt x="1439" y="320824"/>
                  </a:lnTo>
                  <a:lnTo>
                    <a:pt x="0" y="313691"/>
                  </a:lnTo>
                  <a:lnTo>
                    <a:pt x="0" y="18324"/>
                  </a:lnTo>
                  <a:lnTo>
                    <a:pt x="1439" y="11191"/>
                  </a:lnTo>
                  <a:lnTo>
                    <a:pt x="5366" y="5366"/>
                  </a:lnTo>
                  <a:lnTo>
                    <a:pt x="11190" y="1439"/>
                  </a:lnTo>
                  <a:lnTo>
                    <a:pt x="18324" y="0"/>
                  </a:lnTo>
                  <a:lnTo>
                    <a:pt x="313691" y="0"/>
                  </a:lnTo>
                  <a:lnTo>
                    <a:pt x="320823" y="1439"/>
                  </a:lnTo>
                  <a:lnTo>
                    <a:pt x="326647" y="5366"/>
                  </a:lnTo>
                  <a:lnTo>
                    <a:pt x="330574" y="11191"/>
                  </a:lnTo>
                  <a:lnTo>
                    <a:pt x="332014" y="18324"/>
                  </a:lnTo>
                  <a:lnTo>
                    <a:pt x="332014" y="313691"/>
                  </a:lnTo>
                  <a:lnTo>
                    <a:pt x="330574" y="320824"/>
                  </a:lnTo>
                  <a:lnTo>
                    <a:pt x="326647" y="326649"/>
                  </a:lnTo>
                  <a:lnTo>
                    <a:pt x="320823" y="330576"/>
                  </a:lnTo>
                  <a:lnTo>
                    <a:pt x="313691" y="332016"/>
                  </a:lnTo>
                  <a:close/>
                </a:path>
              </a:pathLst>
            </a:custGeom>
            <a:solidFill>
              <a:srgbClr val="3C59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3919918" y="3281079"/>
              <a:ext cx="146685" cy="281940"/>
            </a:xfrm>
            <a:custGeom>
              <a:avLst/>
              <a:gdLst/>
              <a:ahLst/>
              <a:cxnLst/>
              <a:rect l="l" t="t" r="r" b="b"/>
              <a:pathLst>
                <a:path w="146685" h="281939">
                  <a:moveTo>
                    <a:pt x="95012" y="281870"/>
                  </a:moveTo>
                  <a:lnTo>
                    <a:pt x="43267" y="281870"/>
                  </a:lnTo>
                  <a:lnTo>
                    <a:pt x="43267" y="153295"/>
                  </a:lnTo>
                  <a:lnTo>
                    <a:pt x="0" y="153295"/>
                  </a:lnTo>
                  <a:lnTo>
                    <a:pt x="0" y="103187"/>
                  </a:lnTo>
                  <a:lnTo>
                    <a:pt x="43268" y="103187"/>
                  </a:lnTo>
                  <a:lnTo>
                    <a:pt x="43268" y="66235"/>
                  </a:lnTo>
                  <a:lnTo>
                    <a:pt x="47958" y="37794"/>
                  </a:lnTo>
                  <a:lnTo>
                    <a:pt x="61145" y="17036"/>
                  </a:lnTo>
                  <a:lnTo>
                    <a:pt x="81505" y="4318"/>
                  </a:lnTo>
                  <a:lnTo>
                    <a:pt x="107715" y="0"/>
                  </a:lnTo>
                  <a:lnTo>
                    <a:pt x="120841" y="222"/>
                  </a:lnTo>
                  <a:lnTo>
                    <a:pt x="132197" y="758"/>
                  </a:lnTo>
                  <a:lnTo>
                    <a:pt x="140978" y="1408"/>
                  </a:lnTo>
                  <a:lnTo>
                    <a:pt x="146379" y="1974"/>
                  </a:lnTo>
                  <a:lnTo>
                    <a:pt x="146379" y="46790"/>
                  </a:lnTo>
                  <a:lnTo>
                    <a:pt x="119845" y="46802"/>
                  </a:lnTo>
                  <a:lnTo>
                    <a:pt x="107188" y="48573"/>
                  </a:lnTo>
                  <a:lnTo>
                    <a:pt x="99627" y="53559"/>
                  </a:lnTo>
                  <a:lnTo>
                    <a:pt x="95967" y="61264"/>
                  </a:lnTo>
                  <a:lnTo>
                    <a:pt x="95012" y="71196"/>
                  </a:lnTo>
                  <a:lnTo>
                    <a:pt x="95012" y="103188"/>
                  </a:lnTo>
                  <a:lnTo>
                    <a:pt x="144631" y="103188"/>
                  </a:lnTo>
                  <a:lnTo>
                    <a:pt x="138169" y="153296"/>
                  </a:lnTo>
                  <a:lnTo>
                    <a:pt x="95012" y="153296"/>
                  </a:lnTo>
                  <a:lnTo>
                    <a:pt x="95012" y="2818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</TotalTime>
  <Words>538</Words>
  <Application>Microsoft Office PowerPoint</Application>
  <PresentationFormat>Personalizar</PresentationFormat>
  <Paragraphs>73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7" baseType="lpstr">
      <vt:lpstr>Calibri</vt:lpstr>
      <vt:lpstr>Century Gothic</vt:lpstr>
      <vt:lpstr>Courier New</vt:lpstr>
      <vt:lpstr>Tahoma</vt:lpstr>
      <vt:lpstr>Times New Roman</vt:lpstr>
      <vt:lpstr>Trebuchet MS</vt:lpstr>
      <vt:lpstr>Office Theme</vt:lpstr>
      <vt:lpstr>Projeto - PI Grupo 07  Ideação</vt:lpstr>
      <vt:lpstr>INTEGRANTES</vt:lpstr>
      <vt:lpstr>1- OBJETIVO DA SPRINT</vt:lpstr>
      <vt:lpstr>2-PERGUNTAS QUE DEVEM SER FEITAS:</vt:lpstr>
      <vt:lpstr>Apresentação do PowerPoint</vt:lpstr>
      <vt:lpstr>Como podemos ?</vt:lpstr>
      <vt:lpstr>Soluções encontradas:</vt:lpstr>
      <vt:lpstr>Soluções que existem no mercado:</vt:lpstr>
      <vt:lpstr>Storyboard</vt:lpstr>
      <vt:lpstr>PROJETO DE PI -  MONITORAMENTO DE  MAQUINAS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- PI Grupo 07 Ideação</dc:title>
  <dc:creator>Anderson oliveira</dc:creator>
  <cp:keywords>DAEnqpsLgXU,BAEXLq1rNdI</cp:keywords>
  <cp:lastModifiedBy>ANDERSON SOUZA DE OLIVEIRA</cp:lastModifiedBy>
  <cp:revision>2</cp:revision>
  <dcterms:created xsi:type="dcterms:W3CDTF">2021-08-23T22:05:03Z</dcterms:created>
  <dcterms:modified xsi:type="dcterms:W3CDTF">2021-08-23T23:20:58Z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2021-08-23T00:00:00Z</vt:filetime>
  </property>
  <property fmtid="{D5CDD505-2E9C-101B-9397-08002B2CF9AE}" pid="3" name="Creator">
    <vt:lpwstr>Canva</vt:lpwstr>
  </property>
  <property fmtid="{D5CDD505-2E9C-101B-9397-08002B2CF9AE}" pid="4" name="LastSaved">
    <vt:filetime>2021-08-23T00:00:00Z</vt:filetime>
  </property>
</Properties>
</file>